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828799"/>
          </a:xfrm>
        </p:spPr>
        <p:txBody>
          <a:bodyPr/>
          <a:lstStyle/>
          <a:p>
            <a:r>
              <a:rPr lang="ru-RU" dirty="0" smtClean="0"/>
              <a:t>Д/о « Резьба по дереву»</a:t>
            </a:r>
            <a:br>
              <a:rPr lang="ru-RU" dirty="0" smtClean="0"/>
            </a:br>
            <a:r>
              <a:rPr lang="ru-RU" dirty="0" smtClean="0"/>
              <a:t>рук. Мирошниченко А.В.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956810" y="2815590"/>
            <a:ext cx="4343400" cy="343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Алексей\Desktop\итоги выставки на сайт\IMAG35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937760" cy="295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1910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Шкатулки резные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304800"/>
            <a:ext cx="3831336" cy="5791200"/>
          </a:xfrm>
        </p:spPr>
        <p:txBody>
          <a:bodyPr/>
          <a:lstStyle/>
          <a:p>
            <a:r>
              <a:rPr lang="ru-RU" dirty="0" smtClean="0"/>
              <a:t>Шипилов </a:t>
            </a:r>
            <a:r>
              <a:rPr lang="ru-RU" dirty="0" err="1" smtClean="0"/>
              <a:t>Семион</a:t>
            </a:r>
            <a:endParaRPr lang="ru-RU" dirty="0" smtClean="0"/>
          </a:p>
          <a:p>
            <a:r>
              <a:rPr lang="ru-RU" dirty="0" smtClean="0"/>
              <a:t>Пастухов Михаил</a:t>
            </a:r>
          </a:p>
          <a:p>
            <a:r>
              <a:rPr lang="ru-RU" dirty="0" smtClean="0"/>
              <a:t>Шульга Андрей</a:t>
            </a:r>
          </a:p>
          <a:p>
            <a:r>
              <a:rPr lang="ru-RU" dirty="0" smtClean="0"/>
              <a:t>Шульга Кирилл</a:t>
            </a:r>
          </a:p>
          <a:p>
            <a:r>
              <a:rPr lang="ru-RU" dirty="0" smtClean="0"/>
              <a:t>Глотов Александр</a:t>
            </a:r>
          </a:p>
          <a:p>
            <a:r>
              <a:rPr lang="ru-RU" dirty="0" smtClean="0"/>
              <a:t>Шаламов Николай</a:t>
            </a:r>
          </a:p>
          <a:p>
            <a:r>
              <a:rPr lang="ru-RU" dirty="0" err="1" smtClean="0"/>
              <a:t>Гейфнидер</a:t>
            </a:r>
            <a:r>
              <a:rPr lang="ru-RU" dirty="0" smtClean="0"/>
              <a:t> Ксения</a:t>
            </a:r>
          </a:p>
          <a:p>
            <a:endParaRPr lang="ru-RU" dirty="0"/>
          </a:p>
        </p:txBody>
      </p:sp>
      <p:pic>
        <p:nvPicPr>
          <p:cNvPr id="9218" name="Picture 2" descr="C:\Users\Алексей\Desktop\отчет выст\20201222_1149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604000" cy="3044444"/>
          </a:xfrm>
          <a:prstGeom prst="rect">
            <a:avLst/>
          </a:prstGeom>
          <a:noFill/>
        </p:spPr>
      </p:pic>
      <p:pic>
        <p:nvPicPr>
          <p:cNvPr id="9219" name="Picture 3" descr="C:\Users\Алексей\Desktop\отчет выст\20201222_1150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572000" cy="2107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ru-RU" dirty="0" smtClean="0"/>
              <a:t>Доски разделочные, резные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524000"/>
            <a:ext cx="3450336" cy="4572000"/>
          </a:xfrm>
        </p:spPr>
        <p:txBody>
          <a:bodyPr/>
          <a:lstStyle/>
          <a:p>
            <a:r>
              <a:rPr lang="ru-RU" dirty="0" smtClean="0"/>
              <a:t>Борисов Михаил</a:t>
            </a:r>
          </a:p>
          <a:p>
            <a:r>
              <a:rPr lang="ru-RU" dirty="0" smtClean="0"/>
              <a:t>Пастухов Михаил</a:t>
            </a:r>
          </a:p>
          <a:p>
            <a:r>
              <a:rPr lang="ru-RU" dirty="0" smtClean="0"/>
              <a:t>Шаламов Николай</a:t>
            </a:r>
          </a:p>
          <a:p>
            <a:r>
              <a:rPr lang="ru-RU" dirty="0" smtClean="0"/>
              <a:t>Шульга Кирилл</a:t>
            </a:r>
          </a:p>
          <a:p>
            <a:endParaRPr lang="ru-RU" dirty="0"/>
          </a:p>
        </p:txBody>
      </p:sp>
      <p:pic>
        <p:nvPicPr>
          <p:cNvPr id="10242" name="Picture 2" descr="C:\Users\Алексей\Desktop\отчет выст\20201222_1159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34"/>
          <a:stretch>
            <a:fillRect/>
          </a:stretch>
        </p:blipFill>
        <p:spPr bwMode="auto">
          <a:xfrm>
            <a:off x="914400" y="1066800"/>
            <a:ext cx="3823208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ru-RU" dirty="0" smtClean="0"/>
              <a:t>Разные виды резьбы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95600" y="2286000"/>
            <a:ext cx="3505200" cy="3810000"/>
          </a:xfrm>
        </p:spPr>
        <p:txBody>
          <a:bodyPr/>
          <a:lstStyle/>
          <a:p>
            <a:r>
              <a:rPr lang="ru-RU" dirty="0" err="1" smtClean="0"/>
              <a:t>Гейфнидер</a:t>
            </a:r>
            <a:r>
              <a:rPr lang="ru-RU" dirty="0" smtClean="0"/>
              <a:t> Ксения</a:t>
            </a:r>
          </a:p>
          <a:p>
            <a:r>
              <a:rPr lang="ru-RU" dirty="0" err="1" smtClean="0"/>
              <a:t>Гейфнидер</a:t>
            </a:r>
            <a:r>
              <a:rPr lang="ru-RU" dirty="0" smtClean="0"/>
              <a:t> Анатолий</a:t>
            </a:r>
          </a:p>
          <a:p>
            <a:r>
              <a:rPr lang="ru-RU" dirty="0" smtClean="0"/>
              <a:t>Шульга Кирилл</a:t>
            </a:r>
            <a:endParaRPr lang="ru-RU" dirty="0"/>
          </a:p>
        </p:txBody>
      </p:sp>
      <p:pic>
        <p:nvPicPr>
          <p:cNvPr id="11267" name="Picture 3" descr="C:\Users\Алексей\Desktop\отчет выст\20201222_1217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2576068" cy="5130800"/>
          </a:xfrm>
          <a:prstGeom prst="rect">
            <a:avLst/>
          </a:prstGeom>
          <a:noFill/>
        </p:spPr>
      </p:pic>
      <p:pic>
        <p:nvPicPr>
          <p:cNvPr id="11268" name="Picture 4" descr="C:\Users\Алексей\Desktop\отчет выст\20201222_1218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2576068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8580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Рельефная резьба по дереву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76600" y="1524000"/>
            <a:ext cx="3200400" cy="2895600"/>
          </a:xfrm>
        </p:spPr>
        <p:txBody>
          <a:bodyPr/>
          <a:lstStyle/>
          <a:p>
            <a:r>
              <a:rPr lang="ru-RU" dirty="0" smtClean="0"/>
              <a:t>Шахов Максим</a:t>
            </a:r>
          </a:p>
          <a:p>
            <a:r>
              <a:rPr lang="ru-RU" dirty="0" smtClean="0"/>
              <a:t>Рожков Артем</a:t>
            </a:r>
          </a:p>
          <a:p>
            <a:r>
              <a:rPr lang="ru-RU" dirty="0" smtClean="0"/>
              <a:t>Налимов Андрей</a:t>
            </a:r>
          </a:p>
          <a:p>
            <a:endParaRPr lang="ru-RU" dirty="0"/>
          </a:p>
        </p:txBody>
      </p:sp>
      <p:pic>
        <p:nvPicPr>
          <p:cNvPr id="12290" name="Picture 2" descr="C:\Users\Алексей\Desktop\отчет выст\20201222_1219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044444" cy="5530850"/>
          </a:xfrm>
          <a:prstGeom prst="rect">
            <a:avLst/>
          </a:prstGeom>
          <a:noFill/>
        </p:spPr>
      </p:pic>
      <p:pic>
        <p:nvPicPr>
          <p:cNvPr id="12291" name="Picture 3" descr="C:\Users\Алексей\Desktop\отчет выст\20201222_1219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3248025" cy="2576068"/>
          </a:xfrm>
          <a:prstGeom prst="rect">
            <a:avLst/>
          </a:prstGeom>
          <a:noFill/>
        </p:spPr>
      </p:pic>
      <p:pic>
        <p:nvPicPr>
          <p:cNvPr id="12292" name="Picture 4" descr="C:\Users\Алексей\Desktop\отчет выст\20201222_12264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67"/>
          <a:stretch>
            <a:fillRect/>
          </a:stretch>
        </p:blipFill>
        <p:spPr bwMode="auto">
          <a:xfrm>
            <a:off x="6705600" y="1066800"/>
            <a:ext cx="2193412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0" y="152400"/>
            <a:ext cx="42672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err="1" smtClean="0"/>
              <a:t>Шадринцев</a:t>
            </a:r>
            <a:r>
              <a:rPr lang="ru-RU" dirty="0" smtClean="0"/>
              <a:t> Ярослав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 descr="C:\Users\Алексей\Desktop\отчет выст\20201222_1221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0"/>
          <a:stretch>
            <a:fillRect/>
          </a:stretch>
        </p:blipFill>
        <p:spPr bwMode="auto">
          <a:xfrm>
            <a:off x="4495800" y="2209800"/>
            <a:ext cx="4419600" cy="3309119"/>
          </a:xfrm>
          <a:prstGeom prst="rect">
            <a:avLst/>
          </a:prstGeom>
          <a:noFill/>
        </p:spPr>
      </p:pic>
      <p:pic>
        <p:nvPicPr>
          <p:cNvPr id="13316" name="Picture 4" descr="C:\Users\Алексей\Desktop\отчет выст\20201222_1220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166893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724400" cy="762000"/>
          </a:xfrm>
        </p:spPr>
        <p:txBody>
          <a:bodyPr/>
          <a:lstStyle/>
          <a:p>
            <a:r>
              <a:rPr lang="ru-RU" dirty="0" smtClean="0"/>
              <a:t>Новогодний сувенир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228600"/>
            <a:ext cx="3810000" cy="3810000"/>
          </a:xfrm>
        </p:spPr>
        <p:txBody>
          <a:bodyPr>
            <a:normAutofit fontScale="92500" lnSpcReduction="10000"/>
          </a:bodyPr>
          <a:lstStyle/>
          <a:p>
            <a:r>
              <a:rPr lang="ru-RU" sz="1500" dirty="0" smtClean="0"/>
              <a:t>Борисов Михаил</a:t>
            </a:r>
          </a:p>
          <a:p>
            <a:r>
              <a:rPr lang="ru-RU" sz="1500" dirty="0" err="1" smtClean="0"/>
              <a:t>Калаев</a:t>
            </a:r>
            <a:r>
              <a:rPr lang="ru-RU" sz="1500" dirty="0" smtClean="0"/>
              <a:t> Александр</a:t>
            </a:r>
          </a:p>
          <a:p>
            <a:r>
              <a:rPr lang="ru-RU" sz="1500" dirty="0" err="1" smtClean="0"/>
              <a:t>Пенкин</a:t>
            </a:r>
            <a:r>
              <a:rPr lang="ru-RU" sz="1500" dirty="0" smtClean="0"/>
              <a:t> Андрей</a:t>
            </a:r>
          </a:p>
          <a:p>
            <a:r>
              <a:rPr lang="ru-RU" sz="1500" dirty="0" smtClean="0"/>
              <a:t>Пикалов Виталий</a:t>
            </a:r>
          </a:p>
          <a:p>
            <a:r>
              <a:rPr lang="ru-RU" sz="1500" dirty="0" smtClean="0"/>
              <a:t>Романенко Александр</a:t>
            </a:r>
          </a:p>
          <a:p>
            <a:r>
              <a:rPr lang="ru-RU" sz="1500" dirty="0" smtClean="0"/>
              <a:t>Нужный </a:t>
            </a:r>
            <a:r>
              <a:rPr lang="ru-RU" sz="1500" dirty="0" err="1" smtClean="0"/>
              <a:t>игорь</a:t>
            </a:r>
            <a:endParaRPr lang="ru-RU" sz="1500" dirty="0" smtClean="0"/>
          </a:p>
          <a:p>
            <a:r>
              <a:rPr lang="ru-RU" sz="1500" dirty="0" err="1" smtClean="0"/>
              <a:t>Витухин</a:t>
            </a:r>
            <a:r>
              <a:rPr lang="ru-RU" sz="1500" dirty="0" smtClean="0"/>
              <a:t> Арсений</a:t>
            </a:r>
          </a:p>
          <a:p>
            <a:r>
              <a:rPr lang="ru-RU" sz="1500" dirty="0" smtClean="0"/>
              <a:t>Шульга Кирилл</a:t>
            </a:r>
          </a:p>
          <a:p>
            <a:r>
              <a:rPr lang="ru-RU" sz="1500" dirty="0" err="1" smtClean="0"/>
              <a:t>Сьянов</a:t>
            </a:r>
            <a:r>
              <a:rPr lang="ru-RU" sz="1500" dirty="0" smtClean="0"/>
              <a:t> Алексей</a:t>
            </a:r>
          </a:p>
          <a:p>
            <a:r>
              <a:rPr lang="ru-RU" sz="1500" dirty="0" smtClean="0"/>
              <a:t>Ступишин Леонид</a:t>
            </a:r>
          </a:p>
          <a:p>
            <a:r>
              <a:rPr lang="ru-RU" sz="1500" dirty="0" smtClean="0"/>
              <a:t>Пастухов Михаил</a:t>
            </a:r>
          </a:p>
          <a:p>
            <a:r>
              <a:rPr lang="ru-RU" sz="1500" dirty="0" err="1" smtClean="0"/>
              <a:t>Вяткин</a:t>
            </a:r>
            <a:r>
              <a:rPr lang="ru-RU" sz="1500" dirty="0" smtClean="0"/>
              <a:t> Никита</a:t>
            </a:r>
          </a:p>
          <a:p>
            <a:r>
              <a:rPr lang="ru-RU" sz="1500" dirty="0" smtClean="0"/>
              <a:t>Глотов Александр</a:t>
            </a:r>
          </a:p>
          <a:p>
            <a:r>
              <a:rPr lang="ru-RU" sz="1500" dirty="0" smtClean="0"/>
              <a:t>Парамонов Роман</a:t>
            </a:r>
          </a:p>
          <a:p>
            <a:endParaRPr lang="ru-RU" sz="1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14338" name="Picture 2" descr="C:\Users\Алексей\Desktop\отчет выст\20201222_1107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114800"/>
            <a:ext cx="4300804" cy="2576068"/>
          </a:xfrm>
          <a:prstGeom prst="rect">
            <a:avLst/>
          </a:prstGeom>
          <a:noFill/>
        </p:spPr>
      </p:pic>
      <p:pic>
        <p:nvPicPr>
          <p:cNvPr id="14339" name="Picture 3" descr="C:\Users\Алексей\Desktop\отчет выст\20201222_1011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92"/>
          <a:stretch>
            <a:fillRect/>
          </a:stretch>
        </p:blipFill>
        <p:spPr bwMode="auto">
          <a:xfrm>
            <a:off x="228600" y="990600"/>
            <a:ext cx="35814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886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Новогодний сувенир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62600" y="304800"/>
            <a:ext cx="3145536" cy="38862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Борисов Михаил</a:t>
            </a:r>
          </a:p>
          <a:p>
            <a:r>
              <a:rPr lang="ru-RU" dirty="0" err="1" smtClean="0"/>
              <a:t>Калаев</a:t>
            </a:r>
            <a:r>
              <a:rPr lang="ru-RU" dirty="0" smtClean="0"/>
              <a:t> Александр</a:t>
            </a:r>
          </a:p>
          <a:p>
            <a:r>
              <a:rPr lang="ru-RU" dirty="0" smtClean="0"/>
              <a:t>Купин </a:t>
            </a:r>
            <a:r>
              <a:rPr lang="ru-RU" dirty="0" err="1" smtClean="0"/>
              <a:t>Родомир</a:t>
            </a:r>
            <a:endParaRPr lang="ru-RU" dirty="0" smtClean="0"/>
          </a:p>
          <a:p>
            <a:r>
              <a:rPr lang="ru-RU" dirty="0" smtClean="0"/>
              <a:t>Пастухов Михаил</a:t>
            </a:r>
          </a:p>
          <a:p>
            <a:r>
              <a:rPr lang="ru-RU" dirty="0" err="1" smtClean="0"/>
              <a:t>Пенкин</a:t>
            </a:r>
            <a:r>
              <a:rPr lang="ru-RU" dirty="0" smtClean="0"/>
              <a:t> Андрей</a:t>
            </a:r>
          </a:p>
          <a:p>
            <a:r>
              <a:rPr lang="ru-RU" dirty="0" smtClean="0"/>
              <a:t>Глотов Александр</a:t>
            </a:r>
          </a:p>
          <a:p>
            <a:r>
              <a:rPr lang="ru-RU" dirty="0" smtClean="0"/>
              <a:t>Нужный </a:t>
            </a:r>
            <a:r>
              <a:rPr lang="ru-RU" dirty="0" err="1" smtClean="0"/>
              <a:t>игорь</a:t>
            </a:r>
            <a:endParaRPr lang="ru-RU" dirty="0" smtClean="0"/>
          </a:p>
          <a:p>
            <a:r>
              <a:rPr lang="ru-RU" dirty="0" err="1" smtClean="0"/>
              <a:t>Хорин</a:t>
            </a:r>
            <a:r>
              <a:rPr lang="ru-RU" dirty="0" smtClean="0"/>
              <a:t> Никита</a:t>
            </a:r>
          </a:p>
          <a:p>
            <a:r>
              <a:rPr lang="ru-RU" dirty="0" smtClean="0"/>
              <a:t>Шульга Кирилл</a:t>
            </a:r>
          </a:p>
          <a:p>
            <a:r>
              <a:rPr lang="ru-RU" dirty="0" err="1" smtClean="0"/>
              <a:t>Гейфнидер</a:t>
            </a:r>
            <a:r>
              <a:rPr lang="ru-RU" dirty="0" smtClean="0"/>
              <a:t> Ксения</a:t>
            </a:r>
          </a:p>
          <a:p>
            <a:r>
              <a:rPr lang="ru-RU" dirty="0" err="1" smtClean="0"/>
              <a:t>Сьянов</a:t>
            </a:r>
            <a:r>
              <a:rPr lang="ru-RU" dirty="0" smtClean="0"/>
              <a:t> Алексей</a:t>
            </a:r>
          </a:p>
          <a:p>
            <a:r>
              <a:rPr lang="ru-RU" dirty="0" err="1" smtClean="0"/>
              <a:t>Хорин</a:t>
            </a:r>
            <a:r>
              <a:rPr lang="ru-RU" dirty="0" smtClean="0"/>
              <a:t> Никита</a:t>
            </a:r>
          </a:p>
          <a:p>
            <a:r>
              <a:rPr lang="ru-RU" dirty="0" smtClean="0"/>
              <a:t>Голубец Андрей</a:t>
            </a:r>
          </a:p>
          <a:p>
            <a:r>
              <a:rPr lang="ru-RU" dirty="0" smtClean="0"/>
              <a:t>Козлов Кирилл</a:t>
            </a:r>
          </a:p>
          <a:p>
            <a:endParaRPr lang="ru-RU" dirty="0"/>
          </a:p>
        </p:txBody>
      </p:sp>
      <p:pic>
        <p:nvPicPr>
          <p:cNvPr id="15362" name="Picture 2" descr="C:\Users\Алексей\Desktop\отчет выст\20201222_1105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4481982" cy="2341880"/>
          </a:xfrm>
          <a:prstGeom prst="rect">
            <a:avLst/>
          </a:prstGeom>
          <a:noFill/>
        </p:spPr>
      </p:pic>
      <p:pic>
        <p:nvPicPr>
          <p:cNvPr id="15363" name="Picture 3" descr="C:\Users\Алексей\Desktop\отчет выст\20201222_12064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673600" cy="3696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</a:t>
            </a:r>
            <a:r>
              <a:rPr smtClean="0"/>
              <a:t>D</a:t>
            </a:r>
            <a:r>
              <a:rPr lang="ru-RU" dirty="0" smtClean="0"/>
              <a:t> – моделирование. Выпиливание по дереву.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59936" cy="4267200"/>
          </a:xfrm>
        </p:spPr>
        <p:txBody>
          <a:bodyPr/>
          <a:lstStyle/>
          <a:p>
            <a:r>
              <a:rPr lang="ru-RU" dirty="0" smtClean="0"/>
              <a:t>Черепанова Софья</a:t>
            </a:r>
          </a:p>
          <a:p>
            <a:r>
              <a:rPr lang="ru-RU" dirty="0" err="1" smtClean="0"/>
              <a:t>Голушко</a:t>
            </a:r>
            <a:r>
              <a:rPr lang="ru-RU" dirty="0" smtClean="0"/>
              <a:t> Антон</a:t>
            </a:r>
            <a:endParaRPr lang="ru-RU" dirty="0"/>
          </a:p>
        </p:txBody>
      </p:sp>
      <p:pic>
        <p:nvPicPr>
          <p:cNvPr id="16386" name="Picture 2" descr="C:\Users\Алексей\Desktop\отчет выст\20201222_1935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4920630" cy="2810256"/>
          </a:xfrm>
          <a:prstGeom prst="rect">
            <a:avLst/>
          </a:prstGeom>
          <a:noFill/>
        </p:spPr>
      </p:pic>
      <p:pic>
        <p:nvPicPr>
          <p:cNvPr id="16387" name="Picture 3" descr="C:\Users\Алексей\Desktop\отчет выст\20201222_1935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512820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Наши достижения. Краевая выставка декоративно-прикладного творчества </a:t>
            </a:r>
            <a:br>
              <a:rPr lang="ru-RU" sz="3200" dirty="0" smtClean="0"/>
            </a:br>
            <a:r>
              <a:rPr lang="ru-RU" sz="3200" dirty="0" smtClean="0"/>
              <a:t>« </a:t>
            </a:r>
            <a:r>
              <a:rPr lang="ru-RU" sz="3200" dirty="0" err="1" smtClean="0"/>
              <a:t>Сибириада</a:t>
            </a:r>
            <a:r>
              <a:rPr lang="ru-RU" sz="3200" dirty="0" smtClean="0"/>
              <a:t>» г. Барнаул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24600" y="1600200"/>
            <a:ext cx="2667000" cy="3810000"/>
          </a:xfrm>
        </p:spPr>
        <p:txBody>
          <a:bodyPr/>
          <a:lstStyle/>
          <a:p>
            <a:r>
              <a:rPr lang="ru-RU" dirty="0" smtClean="0"/>
              <a:t>Шахов Максим</a:t>
            </a:r>
          </a:p>
          <a:p>
            <a:pPr>
              <a:buNone/>
            </a:pPr>
            <a:r>
              <a:rPr lang="ru-RU" dirty="0" smtClean="0"/>
              <a:t> Автор работы «Мир без войны»  награжден грамотой </a:t>
            </a:r>
          </a:p>
          <a:p>
            <a:pPr>
              <a:buNone/>
            </a:pPr>
            <a:r>
              <a:rPr lang="ru-RU" dirty="0" smtClean="0"/>
              <a:t>    Гран-при</a:t>
            </a:r>
            <a:endParaRPr lang="ru-RU" dirty="0"/>
          </a:p>
        </p:txBody>
      </p:sp>
      <p:pic>
        <p:nvPicPr>
          <p:cNvPr id="17410" name="Picture 2" descr="C:\Users\Алексей\Desktop\отчет выст\20201012_1139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6096000" cy="367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133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достижения. Победителя окружного этапа краевого конкурса декоративно прикладного конкурса «Рождественская звезда» г. </a:t>
            </a:r>
            <a:r>
              <a:rPr lang="ru-RU" smtClean="0"/>
              <a:t>Бийск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2743200" cy="3352800"/>
          </a:xfrm>
        </p:spPr>
        <p:txBody>
          <a:bodyPr/>
          <a:lstStyle/>
          <a:p>
            <a:r>
              <a:rPr lang="ru-RU" dirty="0" smtClean="0"/>
              <a:t>Шульга Кирилл</a:t>
            </a:r>
          </a:p>
          <a:p>
            <a:endParaRPr lang="ru-RU" dirty="0" smtClean="0"/>
          </a:p>
          <a:p>
            <a:r>
              <a:rPr lang="ru-RU" dirty="0" err="1" smtClean="0"/>
              <a:t>Гейфнидер</a:t>
            </a:r>
            <a:r>
              <a:rPr lang="ru-RU" dirty="0" smtClean="0"/>
              <a:t> Ксения</a:t>
            </a:r>
            <a:endParaRPr lang="ru-RU" dirty="0"/>
          </a:p>
        </p:txBody>
      </p:sp>
      <p:pic>
        <p:nvPicPr>
          <p:cNvPr id="18434" name="Picture 2" descr="C:\Users\Алексей\Desktop\отчет выст\20201222_1226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7"/>
          <a:stretch>
            <a:fillRect/>
          </a:stretch>
        </p:blipFill>
        <p:spPr bwMode="auto">
          <a:xfrm>
            <a:off x="3048000" y="2514600"/>
            <a:ext cx="5770880" cy="3775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81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Работе велась в соответствии с учебным планом, по программам: </a:t>
            </a:r>
          </a:p>
          <a:p>
            <a:r>
              <a:rPr lang="ru-RU" dirty="0" smtClean="0"/>
              <a:t>Программа «Резьба по дереву»</a:t>
            </a:r>
          </a:p>
          <a:p>
            <a:r>
              <a:rPr lang="ru-RU" dirty="0" smtClean="0"/>
              <a:t>Программа «Мастерим вместе. Резьбы очарованье»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Отчет о работе </a:t>
            </a:r>
            <a:r>
              <a:rPr lang="ru-RU" dirty="0" err="1" smtClean="0"/>
              <a:t>д</a:t>
            </a:r>
            <a:r>
              <a:rPr lang="ru-RU" dirty="0" smtClean="0"/>
              <a:t>/о «Резьба по дереву» за </a:t>
            </a:r>
            <a:r>
              <a:rPr smtClean="0"/>
              <a:t>I</a:t>
            </a:r>
            <a:r>
              <a:rPr lang="ru-RU" dirty="0" smtClean="0"/>
              <a:t> полугодие 2020-2021 </a:t>
            </a:r>
            <a:r>
              <a:rPr lang="ru-RU" dirty="0" err="1" smtClean="0"/>
              <a:t>уч</a:t>
            </a:r>
            <a:r>
              <a:rPr lang="ru-RU" dirty="0" smtClean="0"/>
              <a:t>. г.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Наши достижения. Участие в районном конкурсе декоративно- прикладного творчества </a:t>
            </a:r>
            <a:br>
              <a:rPr lang="ru-RU" sz="3000" dirty="0" smtClean="0"/>
            </a:br>
            <a:r>
              <a:rPr lang="ru-RU" sz="3000" dirty="0" smtClean="0"/>
              <a:t>« Зимние узоры»</a:t>
            </a:r>
            <a:endParaRPr lang="ru-RU" sz="3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8250936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Шульга Кирилл                     Пастухов Михаил</a:t>
            </a:r>
          </a:p>
          <a:p>
            <a:r>
              <a:rPr lang="ru-RU" dirty="0" smtClean="0"/>
              <a:t>Глотов Александр                 </a:t>
            </a:r>
            <a:r>
              <a:rPr lang="ru-RU" dirty="0" err="1" smtClean="0"/>
              <a:t>Пенкин</a:t>
            </a:r>
            <a:r>
              <a:rPr lang="ru-RU" dirty="0" smtClean="0"/>
              <a:t> Андрей</a:t>
            </a:r>
            <a:endParaRPr lang="ru-RU" dirty="0"/>
          </a:p>
        </p:txBody>
      </p:sp>
      <p:pic>
        <p:nvPicPr>
          <p:cNvPr id="19458" name="Picture 2" descr="C:\Users\Алексей\Desktop\отчет выст\20201222_1222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8128000" cy="3747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2098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Огромное спасибо!</a:t>
            </a:r>
            <a:br>
              <a:rPr lang="ru-RU" sz="3600" dirty="0" smtClean="0"/>
            </a:br>
            <a:r>
              <a:rPr lang="ru-RU" sz="3600" dirty="0" smtClean="0"/>
              <a:t>Всем детям, которые принимали участие в творческой жизни</a:t>
            </a:r>
            <a:br>
              <a:rPr lang="ru-RU" sz="3600" dirty="0" smtClean="0"/>
            </a:br>
            <a:r>
              <a:rPr lang="ru-RU" sz="3600" dirty="0" err="1" smtClean="0"/>
              <a:t>д</a:t>
            </a:r>
            <a:r>
              <a:rPr lang="ru-RU" sz="3600" dirty="0" smtClean="0"/>
              <a:t>/о « Резьба по дереву»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3352800"/>
            <a:ext cx="8001000" cy="2667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>
                <a:ln>
                  <a:solidFill>
                    <a:srgbClr val="92D050"/>
                  </a:solidFill>
                </a:ln>
                <a:latin typeface="Cansellarist" pitchFamily="2" charset="0"/>
              </a:rPr>
              <a:t>Не то дорого, что красного золота, а то дорого, что доброго мастерства. </a:t>
            </a:r>
          </a:p>
          <a:p>
            <a:pPr algn="r">
              <a:buNone/>
            </a:pPr>
            <a:r>
              <a:rPr lang="ru-RU" sz="4800" dirty="0" smtClean="0">
                <a:ln>
                  <a:solidFill>
                    <a:srgbClr val="92D050"/>
                  </a:solidFill>
                </a:ln>
                <a:latin typeface="Cansellarist" pitchFamily="2" charset="0"/>
              </a:rPr>
              <a:t>Пословица.</a:t>
            </a:r>
            <a:endParaRPr lang="ru-RU" sz="4800" dirty="0">
              <a:ln>
                <a:solidFill>
                  <a:srgbClr val="92D050"/>
                </a:solidFill>
              </a:ln>
              <a:latin typeface="Cansellaris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0" y="4419600"/>
            <a:ext cx="326136" cy="1676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Моделирование. Выпиливание по дереву. «Оружие Победы»-посвящено  75 </a:t>
            </a:r>
            <a:r>
              <a:rPr lang="ru-RU" dirty="0" err="1" smtClean="0"/>
              <a:t>летию</a:t>
            </a:r>
            <a:r>
              <a:rPr lang="ru-RU" dirty="0" smtClean="0"/>
              <a:t> Великой Победе.</a:t>
            </a:r>
            <a:endParaRPr lang="ru-RU" dirty="0"/>
          </a:p>
        </p:txBody>
      </p:sp>
      <p:pic>
        <p:nvPicPr>
          <p:cNvPr id="2052" name="Picture 4" descr="C:\Users\Алексей\Desktop\отчет выст\20201208_1032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3400" y="2514600"/>
            <a:ext cx="4059238" cy="1871309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59936" cy="3810000"/>
          </a:xfrm>
        </p:spPr>
        <p:txBody>
          <a:bodyPr/>
          <a:lstStyle/>
          <a:p>
            <a:r>
              <a:rPr lang="ru-RU" dirty="0" smtClean="0"/>
              <a:t>Купин </a:t>
            </a:r>
            <a:r>
              <a:rPr lang="ru-RU" dirty="0" err="1" smtClean="0"/>
              <a:t>Родомир</a:t>
            </a:r>
            <a:endParaRPr lang="ru-RU" dirty="0" smtClean="0"/>
          </a:p>
          <a:p>
            <a:r>
              <a:rPr lang="ru-RU" dirty="0" err="1" smtClean="0"/>
              <a:t>Булахтин</a:t>
            </a:r>
            <a:r>
              <a:rPr lang="ru-RU" dirty="0" smtClean="0"/>
              <a:t> Владислав</a:t>
            </a:r>
          </a:p>
          <a:p>
            <a:r>
              <a:rPr lang="ru-RU" dirty="0" smtClean="0"/>
              <a:t>Медведев Егор</a:t>
            </a:r>
          </a:p>
          <a:p>
            <a:r>
              <a:rPr lang="ru-RU" dirty="0" smtClean="0"/>
              <a:t>Ступишин Леонид</a:t>
            </a:r>
            <a:endParaRPr lang="ru-RU" dirty="0"/>
          </a:p>
        </p:txBody>
      </p:sp>
      <p:pic>
        <p:nvPicPr>
          <p:cNvPr id="2053" name="Picture 5" descr="C:\Users\Алексей\Desktop\отчет выст\20201208_1034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4419600"/>
            <a:ext cx="4064000" cy="1873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Моделирование, игры. Выпиливание по дереву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2286000"/>
          </a:xfrm>
        </p:spPr>
        <p:txBody>
          <a:bodyPr/>
          <a:lstStyle/>
          <a:p>
            <a:r>
              <a:rPr lang="ru-RU" dirty="0" err="1" smtClean="0"/>
              <a:t>Пенкин</a:t>
            </a:r>
            <a:r>
              <a:rPr lang="ru-RU" dirty="0" smtClean="0"/>
              <a:t> Андрей</a:t>
            </a:r>
          </a:p>
          <a:p>
            <a:r>
              <a:rPr lang="ru-RU" dirty="0" smtClean="0"/>
              <a:t>Шипилов </a:t>
            </a:r>
            <a:r>
              <a:rPr lang="ru-RU" dirty="0" err="1" smtClean="0"/>
              <a:t>Семион</a:t>
            </a:r>
            <a:endParaRPr lang="ru-RU" dirty="0" smtClean="0"/>
          </a:p>
          <a:p>
            <a:r>
              <a:rPr lang="ru-RU" dirty="0" err="1" smtClean="0"/>
              <a:t>Суховерков</a:t>
            </a:r>
            <a:r>
              <a:rPr lang="ru-RU" dirty="0" smtClean="0"/>
              <a:t> Руслан</a:t>
            </a:r>
          </a:p>
          <a:p>
            <a:r>
              <a:rPr lang="ru-RU" dirty="0" smtClean="0"/>
              <a:t>Казанцев Дмитрий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Алексей\Desktop\отчет выст\20201222_1153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5588000" cy="257606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31266" y="2560066"/>
            <a:ext cx="4953000" cy="257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Панно декоративное. Разные виды резьба по дереву.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Борисов Михаил</a:t>
            </a:r>
          </a:p>
          <a:p>
            <a:r>
              <a:rPr lang="ru-RU" dirty="0" smtClean="0"/>
              <a:t>Голубец Андрей</a:t>
            </a:r>
          </a:p>
          <a:p>
            <a:r>
              <a:rPr lang="ru-RU" dirty="0" smtClean="0"/>
              <a:t>Парамонов Роман</a:t>
            </a:r>
          </a:p>
          <a:p>
            <a:r>
              <a:rPr lang="ru-RU" dirty="0" smtClean="0"/>
              <a:t>Пастухов Михаил</a:t>
            </a:r>
            <a:endParaRPr lang="ru-RU" dirty="0"/>
          </a:p>
        </p:txBody>
      </p:sp>
      <p:pic>
        <p:nvPicPr>
          <p:cNvPr id="4098" name="Picture 2" descr="C:\Users\Алексей\Desktop\отчет выст\20201222_1215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3023041" cy="5274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Художественное выпиливание по дереву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Купин </a:t>
            </a:r>
            <a:r>
              <a:rPr lang="ru-RU" dirty="0" err="1" smtClean="0"/>
              <a:t>Родомир</a:t>
            </a:r>
            <a:endParaRPr lang="ru-RU" dirty="0" smtClean="0"/>
          </a:p>
          <a:p>
            <a:r>
              <a:rPr lang="ru-RU" dirty="0" err="1" smtClean="0"/>
              <a:t>Гейфнидер</a:t>
            </a:r>
            <a:r>
              <a:rPr lang="ru-RU" dirty="0" smtClean="0"/>
              <a:t> Анатолий</a:t>
            </a:r>
          </a:p>
          <a:p>
            <a:r>
              <a:rPr lang="ru-RU" dirty="0" err="1" smtClean="0"/>
              <a:t>Пенкин</a:t>
            </a:r>
            <a:r>
              <a:rPr lang="ru-RU" dirty="0" smtClean="0"/>
              <a:t> Андрей</a:t>
            </a:r>
          </a:p>
          <a:p>
            <a:endParaRPr lang="ru-RU" dirty="0"/>
          </a:p>
        </p:txBody>
      </p:sp>
      <p:pic>
        <p:nvPicPr>
          <p:cNvPr id="5122" name="Picture 2" descr="C:\Users\Алексей\Desktop\отчет выст\20201208_1028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12"/>
          <a:stretch>
            <a:fillRect/>
          </a:stretch>
        </p:blipFill>
        <p:spPr bwMode="auto">
          <a:xfrm>
            <a:off x="609600" y="1447800"/>
            <a:ext cx="3133098" cy="4732889"/>
          </a:xfrm>
          <a:prstGeom prst="rect">
            <a:avLst/>
          </a:prstGeom>
          <a:noFill/>
        </p:spPr>
      </p:pic>
      <p:pic>
        <p:nvPicPr>
          <p:cNvPr id="5123" name="Picture 3" descr="C:\Users\Алексей\Desktop\отчет выст\20201222_1204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4086225" cy="2514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ru-RU" dirty="0" smtClean="0"/>
              <a:t>Плоскорельефная резьба по дереву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3526536" cy="4572000"/>
          </a:xfrm>
        </p:spPr>
        <p:txBody>
          <a:bodyPr/>
          <a:lstStyle/>
          <a:p>
            <a:r>
              <a:rPr lang="ru-RU" dirty="0" smtClean="0"/>
              <a:t>Пастухов Михаил</a:t>
            </a:r>
          </a:p>
          <a:p>
            <a:r>
              <a:rPr lang="ru-RU" dirty="0" smtClean="0"/>
              <a:t>Ступишин Леонид</a:t>
            </a:r>
          </a:p>
          <a:p>
            <a:r>
              <a:rPr lang="ru-RU" dirty="0" smtClean="0"/>
              <a:t>Глотов Александр</a:t>
            </a:r>
          </a:p>
          <a:p>
            <a:r>
              <a:rPr lang="ru-RU" dirty="0" smtClean="0"/>
              <a:t>Парамонов Роман</a:t>
            </a:r>
          </a:p>
          <a:p>
            <a:r>
              <a:rPr lang="ru-RU" dirty="0" smtClean="0"/>
              <a:t>Аникин Сергей</a:t>
            </a:r>
          </a:p>
          <a:p>
            <a:r>
              <a:rPr lang="ru-RU" dirty="0" err="1" smtClean="0"/>
              <a:t>Сьянов</a:t>
            </a:r>
            <a:r>
              <a:rPr lang="ru-RU" dirty="0" smtClean="0"/>
              <a:t> Алексей</a:t>
            </a:r>
          </a:p>
          <a:p>
            <a:r>
              <a:rPr lang="ru-RU" dirty="0" smtClean="0"/>
              <a:t>Черепанова Софья</a:t>
            </a:r>
          </a:p>
          <a:p>
            <a:r>
              <a:rPr lang="ru-RU" dirty="0" smtClean="0"/>
              <a:t>Шаламов Николай</a:t>
            </a:r>
          </a:p>
          <a:p>
            <a:r>
              <a:rPr lang="ru-RU" dirty="0" smtClean="0"/>
              <a:t>Шульга Кирилл</a:t>
            </a:r>
            <a:endParaRPr lang="ru-RU" dirty="0"/>
          </a:p>
        </p:txBody>
      </p:sp>
      <p:pic>
        <p:nvPicPr>
          <p:cNvPr id="6146" name="Picture 2" descr="C:\Users\Алексей\Desktop\отчет выст\20201222_1122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3051556" cy="2315276"/>
          </a:xfrm>
          <a:prstGeom prst="rect">
            <a:avLst/>
          </a:prstGeom>
          <a:noFill/>
        </p:spPr>
      </p:pic>
      <p:pic>
        <p:nvPicPr>
          <p:cNvPr id="6147" name="Picture 3" descr="C:\Users\Алексей\Desktop\отчет выст\20201222_1209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4114800"/>
            <a:ext cx="3048000" cy="2341880"/>
          </a:xfrm>
          <a:prstGeom prst="rect">
            <a:avLst/>
          </a:prstGeom>
          <a:noFill/>
        </p:spPr>
      </p:pic>
      <p:pic>
        <p:nvPicPr>
          <p:cNvPr id="6148" name="Picture 4" descr="C:\Users\Алексей\Desktop\отчет выст\20201222_1212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873504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ru-RU" dirty="0" smtClean="0"/>
              <a:t>Основы столярного дела.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524000"/>
            <a:ext cx="3450336" cy="4572000"/>
          </a:xfrm>
        </p:spPr>
        <p:txBody>
          <a:bodyPr/>
          <a:lstStyle/>
          <a:p>
            <a:r>
              <a:rPr lang="ru-RU" dirty="0" smtClean="0"/>
              <a:t>Веревкин Дмитрий</a:t>
            </a:r>
          </a:p>
          <a:p>
            <a:r>
              <a:rPr lang="ru-RU" dirty="0" smtClean="0"/>
              <a:t>Глотов Александр</a:t>
            </a:r>
          </a:p>
          <a:p>
            <a:r>
              <a:rPr lang="ru-RU" dirty="0" smtClean="0"/>
              <a:t>Шульга Кирилл</a:t>
            </a:r>
          </a:p>
          <a:p>
            <a:r>
              <a:rPr lang="ru-RU" dirty="0" err="1" smtClean="0"/>
              <a:t>Шадринцев</a:t>
            </a:r>
            <a:r>
              <a:rPr lang="ru-RU" dirty="0" smtClean="0"/>
              <a:t> Ярослав</a:t>
            </a:r>
            <a:endParaRPr lang="ru-RU" dirty="0"/>
          </a:p>
        </p:txBody>
      </p:sp>
      <p:pic>
        <p:nvPicPr>
          <p:cNvPr id="7170" name="Picture 2" descr="C:\Users\Алексей\Desktop\отчет выст\20201222_1213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5105400" cy="2789000"/>
          </a:xfrm>
          <a:prstGeom prst="rect">
            <a:avLst/>
          </a:prstGeom>
          <a:noFill/>
        </p:spPr>
      </p:pic>
      <p:pic>
        <p:nvPicPr>
          <p:cNvPr id="7171" name="Picture 3" descr="C:\Users\Алексей\Desktop\отчет выст\20201222_1221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5588000" cy="2576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4800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Выжигание по дереву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86400" y="304800"/>
            <a:ext cx="3221736" cy="3962400"/>
          </a:xfrm>
        </p:spPr>
        <p:txBody>
          <a:bodyPr/>
          <a:lstStyle/>
          <a:p>
            <a:r>
              <a:rPr lang="ru-RU" dirty="0" err="1" smtClean="0"/>
              <a:t>Булбаков</a:t>
            </a:r>
            <a:r>
              <a:rPr lang="ru-RU" dirty="0" smtClean="0"/>
              <a:t> Игорь</a:t>
            </a:r>
          </a:p>
          <a:p>
            <a:r>
              <a:rPr lang="ru-RU" dirty="0" smtClean="0"/>
              <a:t>Захаров Сергей</a:t>
            </a:r>
          </a:p>
          <a:p>
            <a:r>
              <a:rPr lang="ru-RU" dirty="0" err="1" smtClean="0"/>
              <a:t>Тимко</a:t>
            </a:r>
            <a:r>
              <a:rPr lang="ru-RU" dirty="0" smtClean="0"/>
              <a:t> Роман</a:t>
            </a:r>
          </a:p>
          <a:p>
            <a:r>
              <a:rPr lang="ru-RU" dirty="0" smtClean="0"/>
              <a:t>Казанцев Дмитрий</a:t>
            </a:r>
          </a:p>
          <a:p>
            <a:r>
              <a:rPr lang="ru-RU" dirty="0" smtClean="0"/>
              <a:t>Пастухов Михаил</a:t>
            </a:r>
          </a:p>
          <a:p>
            <a:r>
              <a:rPr lang="ru-RU" dirty="0" smtClean="0"/>
              <a:t>Эрнст Артем</a:t>
            </a:r>
          </a:p>
          <a:p>
            <a:r>
              <a:rPr lang="ru-RU" dirty="0" smtClean="0"/>
              <a:t>Голубец Андрей</a:t>
            </a:r>
            <a:endParaRPr lang="ru-RU" dirty="0"/>
          </a:p>
        </p:txBody>
      </p:sp>
      <p:pic>
        <p:nvPicPr>
          <p:cNvPr id="8194" name="Picture 2" descr="C:\Users\Алексей\Desktop\отчет выст\20201222_1455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3124200" cy="2057400"/>
          </a:xfrm>
          <a:prstGeom prst="rect">
            <a:avLst/>
          </a:prstGeom>
          <a:noFill/>
        </p:spPr>
      </p:pic>
      <p:pic>
        <p:nvPicPr>
          <p:cNvPr id="8195" name="Picture 3" descr="C:\Users\Алексей\Desktop\отчет выст\20201222_1202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5257800" cy="2743200"/>
          </a:xfrm>
          <a:prstGeom prst="rect">
            <a:avLst/>
          </a:prstGeom>
          <a:noFill/>
        </p:spPr>
      </p:pic>
      <p:pic>
        <p:nvPicPr>
          <p:cNvPr id="8196" name="Picture 4" descr="C:\Users\Алексей\Desktop\отчет выст\20201222_1200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29718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193</TotalTime>
  <Words>370</Words>
  <Application>Microsoft Office PowerPoint</Application>
  <PresentationFormat>Экран (4:3)</PresentationFormat>
  <Paragraphs>118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Calibri</vt:lpstr>
      <vt:lpstr>Cansellarist</vt:lpstr>
      <vt:lpstr>Wingdings 2</vt:lpstr>
      <vt:lpstr>Бумажная</vt:lpstr>
      <vt:lpstr>Д/о « Резьба по дереву» рук. Мирошниченко А.В.</vt:lpstr>
      <vt:lpstr>Отчет о работе д/о «Резьба по дереву» за I полугодие 2020-2021 уч. г.</vt:lpstr>
      <vt:lpstr>Моделирование. Выпиливание по дереву. «Оружие Победы»-посвящено  75 летию Великой Победе.</vt:lpstr>
      <vt:lpstr>Моделирование, игры. Выпиливание по дереву</vt:lpstr>
      <vt:lpstr>Панно декоративное. Разные виды резьба по дереву.</vt:lpstr>
      <vt:lpstr>Художественное выпиливание по дереву</vt:lpstr>
      <vt:lpstr>Плоскорельефная резьба по дереву</vt:lpstr>
      <vt:lpstr>Основы столярного дела.</vt:lpstr>
      <vt:lpstr>Выжигание по дереву</vt:lpstr>
      <vt:lpstr>Шкатулки резные</vt:lpstr>
      <vt:lpstr>Доски разделочные, резные</vt:lpstr>
      <vt:lpstr>Разные виды резьбы</vt:lpstr>
      <vt:lpstr>Рельефная резьба по дереву</vt:lpstr>
      <vt:lpstr>Шадринцев Ярослав</vt:lpstr>
      <vt:lpstr>Новогодний сувенир</vt:lpstr>
      <vt:lpstr>Новогодний сувенир</vt:lpstr>
      <vt:lpstr>3D – моделирование. Выпиливание по дереву.</vt:lpstr>
      <vt:lpstr>Наши достижения. Краевая выставка декоративно-прикладного творчества  « Сибириада» г. Барнаул</vt:lpstr>
      <vt:lpstr>Наши достижения. Победителя окружного этапа краевого конкурса декоративно прикладного конкурса «Рождественская звезда» г. Бийск</vt:lpstr>
      <vt:lpstr>Наши достижения. Участие в районном конкурсе декоративно- прикладного творчества  « Зимние узоры»</vt:lpstr>
      <vt:lpstr>Огромное спасибо! Всем детям, которые принимали участие в творческой жизни д/о « Резьба по дереву»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Д/о « Резьба по дереву» рук. Мирошниченко А.В.</dc:title>
  <dc:creator>Алексей</dc:creator>
  <cp:lastModifiedBy>i</cp:lastModifiedBy>
  <cp:revision>43</cp:revision>
  <dcterms:created xsi:type="dcterms:W3CDTF">2020-12-23T12:56:31Z</dcterms:created>
  <dcterms:modified xsi:type="dcterms:W3CDTF">2020-12-26T13:24:01Z</dcterms:modified>
</cp:coreProperties>
</file>