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3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8668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1100" dirty="0" smtClean="0"/>
              <a:t>290</a:t>
            </a:r>
            <a:r>
              <a:rPr lang="ru-RU" sz="3600" dirty="0" smtClean="0"/>
              <a:t> </a:t>
            </a:r>
            <a:r>
              <a:rPr lang="ru-RU" sz="7300" dirty="0" smtClean="0"/>
              <a:t>лет г. Барнаулу</a:t>
            </a:r>
            <a:br>
              <a:rPr lang="ru-RU" sz="7300" dirty="0" smtClean="0"/>
            </a:br>
            <a:r>
              <a:rPr lang="ru-RU" sz="5400" dirty="0" smtClean="0"/>
              <a:t>Ярмарка мастеров</a:t>
            </a:r>
            <a:endParaRPr lang="ru-RU" sz="7300" dirty="0"/>
          </a:p>
        </p:txBody>
      </p:sp>
      <p:pic>
        <p:nvPicPr>
          <p:cNvPr id="2050" name="Picture 2" descr="C:\Users\Алексей\Desktop\работа для слайда\IMAG51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255" y="2193326"/>
            <a:ext cx="9155255" cy="38264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Работа мастеров по бересте…</a:t>
            </a:r>
            <a:endParaRPr lang="ru-RU" dirty="0"/>
          </a:p>
        </p:txBody>
      </p:sp>
      <p:pic>
        <p:nvPicPr>
          <p:cNvPr id="10242" name="Picture 2" descr="C:\Users\Алексей\Desktop\город мастеров 2020\20200919_1052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5100" y="2119500"/>
            <a:ext cx="7799350" cy="3595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Береста- русские традиции…</a:t>
            </a:r>
            <a:endParaRPr lang="ru-RU" dirty="0"/>
          </a:p>
        </p:txBody>
      </p:sp>
      <p:pic>
        <p:nvPicPr>
          <p:cNvPr id="11266" name="Picture 2" descr="C:\Users\Алексей\Desktop\город мастеров 2020\20200919_1053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4064" y="2209800"/>
            <a:ext cx="8129936" cy="3976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…</a:t>
            </a:r>
            <a:endParaRPr lang="ru-RU" dirty="0"/>
          </a:p>
        </p:txBody>
      </p:sp>
      <p:pic>
        <p:nvPicPr>
          <p:cNvPr id="12290" name="Picture 2" descr="C:\Users\Алексей\Desktop\город мастеров 2020\20200919_1053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2133600"/>
            <a:ext cx="7499350" cy="345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3364992" cy="6202362"/>
          </a:xfrm>
        </p:spPr>
        <p:txBody>
          <a:bodyPr/>
          <a:lstStyle/>
          <a:p>
            <a:pPr algn="ctr"/>
            <a:r>
              <a:rPr lang="ru-RU" dirty="0" smtClean="0"/>
              <a:t>Искусство</a:t>
            </a:r>
            <a:br>
              <a:rPr lang="ru-RU" dirty="0" smtClean="0"/>
            </a:br>
            <a:r>
              <a:rPr lang="ru-RU" dirty="0" smtClean="0"/>
              <a:t> по </a:t>
            </a:r>
            <a:br>
              <a:rPr lang="ru-RU" dirty="0" smtClean="0"/>
            </a:br>
            <a:r>
              <a:rPr lang="ru-RU" dirty="0" smtClean="0"/>
              <a:t>бересте…</a:t>
            </a:r>
            <a:endParaRPr lang="ru-RU" dirty="0"/>
          </a:p>
        </p:txBody>
      </p:sp>
      <p:pic>
        <p:nvPicPr>
          <p:cNvPr id="13315" name="Picture 3" descr="C:\Users\Алексей\Desktop\город мастеров 2020\IMAG51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199" y="228601"/>
            <a:ext cx="3969455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28600"/>
            <a:ext cx="3517392" cy="5257800"/>
          </a:xfrm>
        </p:spPr>
        <p:txBody>
          <a:bodyPr>
            <a:normAutofit/>
          </a:bodyPr>
          <a:lstStyle/>
          <a:p>
            <a:r>
              <a:rPr lang="ru-RU" dirty="0" smtClean="0"/>
              <a:t>Разнообразие  видов резьбы по дереву…</a:t>
            </a:r>
            <a:endParaRPr lang="ru-RU" dirty="0"/>
          </a:p>
        </p:txBody>
      </p:sp>
      <p:pic>
        <p:nvPicPr>
          <p:cNvPr id="14338" name="Picture 2" descr="C:\Users\Алексей\Desktop\город мастеров 2020\IMAG51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304800"/>
            <a:ext cx="3733800" cy="62358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Ярмарка мастеров…</a:t>
            </a:r>
            <a:endParaRPr lang="ru-RU" sz="4400" dirty="0"/>
          </a:p>
        </p:txBody>
      </p:sp>
      <p:pic>
        <p:nvPicPr>
          <p:cNvPr id="15362" name="Picture 2" descr="C:\Users\Алексей\Desktop\город мастеров 2020\IMAG51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5100" y="1602924"/>
            <a:ext cx="7499350" cy="4490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4126992" cy="658336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Алтайский район был представлен на  празднике день города Барнаула в 2020 году</a:t>
            </a:r>
            <a:br>
              <a:rPr lang="ru-RU" sz="3200" dirty="0" smtClean="0"/>
            </a:br>
            <a:r>
              <a:rPr lang="ru-RU" sz="2400" dirty="0" smtClean="0"/>
              <a:t>на выставке мастеров были представлены работа резчика по дереву Мирошниченко В.В., Мирошниченко А.В.</a:t>
            </a:r>
            <a:br>
              <a:rPr lang="ru-RU" sz="2400" dirty="0" smtClean="0"/>
            </a:br>
            <a:r>
              <a:rPr lang="ru-RU" sz="2400" dirty="0" smtClean="0"/>
              <a:t>и учащихся Алтайского районного </a:t>
            </a:r>
            <a:r>
              <a:rPr lang="ru-RU" sz="2400" dirty="0" err="1" smtClean="0"/>
              <a:t>ДЮЦа</a:t>
            </a:r>
            <a:r>
              <a:rPr lang="ru-RU" sz="2400" dirty="0" smtClean="0"/>
              <a:t> – </a:t>
            </a:r>
            <a:r>
              <a:rPr lang="ru-RU" sz="2400" dirty="0" err="1" smtClean="0"/>
              <a:t>Шадринцева</a:t>
            </a:r>
            <a:r>
              <a:rPr lang="ru-RU" sz="2400" dirty="0" smtClean="0"/>
              <a:t> Я., Шахова М.</a:t>
            </a:r>
            <a:endParaRPr lang="ru-RU" sz="2400" dirty="0"/>
          </a:p>
        </p:txBody>
      </p:sp>
      <p:pic>
        <p:nvPicPr>
          <p:cNvPr id="16386" name="Picture 2" descr="C:\Users\Алексей\Desktop\город мастеров 2020\20200919_1032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0"/>
            <a:ext cx="3276600" cy="67770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C:\Users\Алексей\Desktop\город мастеров 2020\20200919_1043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152400"/>
            <a:ext cx="42672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1100" dirty="0" smtClean="0"/>
              <a:t>290</a:t>
            </a:r>
            <a:r>
              <a:rPr lang="ru-RU" sz="1600" dirty="0" smtClean="0"/>
              <a:t> </a:t>
            </a:r>
            <a:r>
              <a:rPr lang="ru-RU" sz="6700" dirty="0" smtClean="0"/>
              <a:t>лет г. Барнаулу</a:t>
            </a:r>
            <a:endParaRPr lang="ru-RU" sz="6700" dirty="0"/>
          </a:p>
        </p:txBody>
      </p:sp>
      <p:pic>
        <p:nvPicPr>
          <p:cNvPr id="3074" name="Picture 2" descr="C:\Users\Алексей\Desktop\работа для слайда\IMAG51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5100" y="1602634"/>
            <a:ext cx="7499350" cy="44909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10000" dirty="0" smtClean="0"/>
              <a:t>290</a:t>
            </a:r>
            <a:r>
              <a:rPr lang="ru-RU" sz="4800" dirty="0" smtClean="0"/>
              <a:t> </a:t>
            </a:r>
            <a:r>
              <a:rPr lang="ru-RU" sz="6000" dirty="0" smtClean="0"/>
              <a:t>лет г. Барнаулу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600200"/>
            <a:ext cx="3825240" cy="48768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Город Мастеров</a:t>
            </a:r>
          </a:p>
          <a:p>
            <a:endParaRPr lang="ru-RU" sz="2000" dirty="0" smtClean="0"/>
          </a:p>
          <a:p>
            <a:r>
              <a:rPr lang="ru-RU" sz="3200" dirty="0" smtClean="0"/>
              <a:t>Алтайские ремесленники подарили </a:t>
            </a:r>
            <a:r>
              <a:rPr lang="ru-RU" sz="3200" dirty="0" err="1" smtClean="0"/>
              <a:t>барнаульцам</a:t>
            </a:r>
            <a:r>
              <a:rPr lang="ru-RU" sz="3200" dirty="0" smtClean="0"/>
              <a:t> праздник в день 290-летия краевой столицы</a:t>
            </a:r>
          </a:p>
          <a:p>
            <a:endParaRPr lang="ru-RU" sz="4000" dirty="0"/>
          </a:p>
        </p:txBody>
      </p:sp>
      <p:pic>
        <p:nvPicPr>
          <p:cNvPr id="1026" name="Picture 2" descr="C:\Users\Алексей\Desktop\20200919_1049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1598477"/>
            <a:ext cx="3861474" cy="52595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Улица </a:t>
            </a:r>
            <a:r>
              <a:rPr lang="ru-RU" sz="2000" dirty="0" err="1" smtClean="0"/>
              <a:t>Мало-Тобольская</a:t>
            </a:r>
            <a:r>
              <a:rPr lang="ru-RU" sz="2000" dirty="0" smtClean="0"/>
              <a:t> 19 сентября, в День города, превратилась в настоящий город мастеров. На «</a:t>
            </a:r>
            <a:r>
              <a:rPr lang="ru-RU" sz="2000" dirty="0" err="1" smtClean="0"/>
              <a:t>Барнаульском</a:t>
            </a:r>
            <a:r>
              <a:rPr lang="ru-RU" sz="2000" dirty="0" smtClean="0"/>
              <a:t> Арбате» с самого утра была организована праздничная площадка, где городские ремесленники выставили на обозрение жителей краевой столицы плоды своего творчества.</a:t>
            </a:r>
            <a:endParaRPr lang="ru-RU" sz="2000" dirty="0"/>
          </a:p>
        </p:txBody>
      </p:sp>
      <p:pic>
        <p:nvPicPr>
          <p:cNvPr id="4098" name="Picture 2" descr="C:\Users\Алексей\Desktop\работа для слайда\IMAG51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5100" y="1602634"/>
            <a:ext cx="7499350" cy="44909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381000"/>
            <a:ext cx="7498080" cy="1447800"/>
          </a:xfrm>
        </p:spPr>
        <p:txBody>
          <a:bodyPr>
            <a:noAutofit/>
          </a:bodyPr>
          <a:lstStyle/>
          <a:p>
            <a:r>
              <a:rPr lang="ru-RU" sz="4000" dirty="0" smtClean="0"/>
              <a:t>Творчество народного мастера Алтайского края Мозгового С.Г. и его сына.</a:t>
            </a:r>
            <a:endParaRPr lang="ru-RU" sz="4000" dirty="0"/>
          </a:p>
        </p:txBody>
      </p:sp>
      <p:pic>
        <p:nvPicPr>
          <p:cNvPr id="5122" name="Picture 2" descr="C:\Users\Алексей\Desktop\город мастеров 2020\20200919_1050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7499350" cy="345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70656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Любой горожанин имел возможность лично оценить мастерство </a:t>
            </a:r>
            <a:r>
              <a:rPr lang="ru-RU" sz="2800" dirty="0" err="1" smtClean="0"/>
              <a:t>барнаульских</a:t>
            </a:r>
            <a:r>
              <a:rPr lang="ru-RU" sz="2800" dirty="0" smtClean="0"/>
              <a:t> ремесленников, сфотографировать и прикоснуться к сувенирам, а при желании и приобрести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209800"/>
            <a:ext cx="7403592" cy="4038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Алексей\Downloads\593347_936x5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8018828" cy="4540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Точеные деревянные изделия расписанные мастерами художниками…</a:t>
            </a:r>
            <a:endParaRPr lang="ru-RU" sz="3200" dirty="0"/>
          </a:p>
        </p:txBody>
      </p:sp>
      <p:pic>
        <p:nvPicPr>
          <p:cNvPr id="7172" name="Picture 4" descr="C:\Users\Алексей\Desktop\город мастеров 2020\20200919_105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5100" y="2119500"/>
            <a:ext cx="7499350" cy="345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Матрешки…</a:t>
            </a:r>
            <a:endParaRPr lang="ru-RU" dirty="0"/>
          </a:p>
        </p:txBody>
      </p:sp>
      <p:pic>
        <p:nvPicPr>
          <p:cNvPr id="8194" name="Picture 2" descr="C:\Users\Алексей\Desktop\город мастеров 2020\20200919_1052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5100" y="2119500"/>
            <a:ext cx="7499350" cy="345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Роспись по дереву…</a:t>
            </a:r>
            <a:endParaRPr lang="ru-RU" dirty="0"/>
          </a:p>
        </p:txBody>
      </p:sp>
      <p:pic>
        <p:nvPicPr>
          <p:cNvPr id="9218" name="Picture 2" descr="C:\Users\Алексей\Desktop\город мастеров 2020\20200919_1052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514" y="2119500"/>
            <a:ext cx="8129936" cy="3976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</TotalTime>
  <Words>93</Words>
  <Application>Microsoft Office PowerPoint</Application>
  <PresentationFormat>Экран (4:3)</PresentationFormat>
  <Paragraphs>19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Corbel</vt:lpstr>
      <vt:lpstr>Gill Sans MT</vt:lpstr>
      <vt:lpstr>Verdana</vt:lpstr>
      <vt:lpstr>Wingdings 2</vt:lpstr>
      <vt:lpstr>Солнцестояние</vt:lpstr>
      <vt:lpstr>290 лет г. Барнаулу Ярмарка мастеров</vt:lpstr>
      <vt:lpstr>290 лет г. Барнаулу</vt:lpstr>
      <vt:lpstr>290 лет г. Барнаулу</vt:lpstr>
      <vt:lpstr>Улица Мало-Тобольская 19 сентября, в День города, превратилась в настоящий город мастеров. На «Барнаульском Арбате» с самого утра была организована праздничная площадка, где городские ремесленники выставили на обозрение жителей краевой столицы плоды своего творчества.</vt:lpstr>
      <vt:lpstr>Творчество народного мастера Алтайского края Мозгового С.Г. и его сына.</vt:lpstr>
      <vt:lpstr>Любой горожанин имел возможность лично оценить мастерство барнаульских ремесленников, сфотографировать и прикоснуться к сувенирам, а при желании и приобрести.</vt:lpstr>
      <vt:lpstr>Точеные деревянные изделия расписанные мастерами художниками…</vt:lpstr>
      <vt:lpstr>Матрешки…</vt:lpstr>
      <vt:lpstr>Роспись по дереву…</vt:lpstr>
      <vt:lpstr>Работа мастеров по бересте…</vt:lpstr>
      <vt:lpstr>Береста- русские традиции…</vt:lpstr>
      <vt:lpstr>…</vt:lpstr>
      <vt:lpstr>Искусство  по  бересте…</vt:lpstr>
      <vt:lpstr>Разнообразие  видов резьбы по дереву…</vt:lpstr>
      <vt:lpstr>Ярмарка мастеров…</vt:lpstr>
      <vt:lpstr>Алтайский район был представлен на  празднике день города Барнаула в 2020 году на выставке мастеров были представлены работа резчика по дереву Мирошниченко В.В., Мирошниченко А.В. и учащихся Алтайского районного ДЮЦа – Шадринцева Я., Шахова М.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290 лет г. Барнаулу</dc:title>
  <dc:creator>Алексей</dc:creator>
  <cp:lastModifiedBy>i</cp:lastModifiedBy>
  <cp:revision>14</cp:revision>
  <dcterms:created xsi:type="dcterms:W3CDTF">2020-10-29T13:03:01Z</dcterms:created>
  <dcterms:modified xsi:type="dcterms:W3CDTF">2020-10-30T11:32:33Z</dcterms:modified>
</cp:coreProperties>
</file>