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0" r:id="rId12"/>
    <p:sldId id="273" r:id="rId13"/>
    <p:sldId id="274" r:id="rId14"/>
    <p:sldId id="268" r:id="rId15"/>
    <p:sldId id="264" r:id="rId16"/>
    <p:sldId id="266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12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6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43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9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6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8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7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24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8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F2C2-D3CB-4FBB-834C-580077FF84AE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38AC9D-9074-4CC1-8EBA-EDE58985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077" y="2325876"/>
            <a:ext cx="7766936" cy="16463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мы работали над созданием  мультфильма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технике перекладки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893" y="4276975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Шелепова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Д.К.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детского объединения «Чудесная мастерская»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мультипликации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Мультистория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7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персонажей и декораций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7"/>
          <a:stretch/>
        </p:blipFill>
        <p:spPr>
          <a:xfrm rot="5400000">
            <a:off x="-109249" y="2029181"/>
            <a:ext cx="4662698" cy="3514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0"/>
          <a:stretch/>
        </p:blipFill>
        <p:spPr>
          <a:xfrm>
            <a:off x="4247535" y="2091769"/>
            <a:ext cx="7944465" cy="40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персонажей и декораций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32145" y="2826679"/>
            <a:ext cx="5167227" cy="2325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8572" y="2841694"/>
            <a:ext cx="5221829" cy="234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38421" y="2841695"/>
            <a:ext cx="5221828" cy="234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6733" y="2113865"/>
            <a:ext cx="6225731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00" b="-5221"/>
          <a:stretch/>
        </p:blipFill>
        <p:spPr>
          <a:xfrm rot="5400000">
            <a:off x="-1002264" y="1911157"/>
            <a:ext cx="5109083" cy="31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52580" y="1956330"/>
            <a:ext cx="4866968" cy="2802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96" b="-485"/>
          <a:stretch/>
        </p:blipFill>
        <p:spPr>
          <a:xfrm rot="5400000">
            <a:off x="5856575" y="1638266"/>
            <a:ext cx="4272838" cy="3438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58745" y="1987999"/>
            <a:ext cx="6086342" cy="27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15388" y="2302137"/>
            <a:ext cx="5205794" cy="234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1948" y="2110510"/>
            <a:ext cx="5897023" cy="2653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9"/>
          <a:stretch/>
        </p:blipFill>
        <p:spPr>
          <a:xfrm rot="5400000">
            <a:off x="8304358" y="2106623"/>
            <a:ext cx="4077967" cy="3286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8867" y="2111252"/>
            <a:ext cx="5899722" cy="2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Подготовка к съемкам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61" y="1374008"/>
            <a:ext cx="8337841" cy="4820315"/>
          </a:xfrm>
        </p:spPr>
      </p:pic>
    </p:spTree>
    <p:extLst>
      <p:ext uri="{BB962C8B-B14F-4D97-AF65-F5344CB8AC3E}">
        <p14:creationId xmlns:p14="http://schemas.microsoft.com/office/powerpoint/2010/main" val="277404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Сьемки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845" y="609600"/>
            <a:ext cx="7489831" cy="58577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0" y="1358491"/>
            <a:ext cx="4011561" cy="2544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17" y="4021311"/>
            <a:ext cx="3790194" cy="26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Озвучивание и монтаж мультфильма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78155"/>
            <a:ext cx="8901560" cy="5007128"/>
          </a:xfrm>
        </p:spPr>
      </p:pic>
    </p:spTree>
    <p:extLst>
      <p:ext uri="{BB962C8B-B14F-4D97-AF65-F5344CB8AC3E}">
        <p14:creationId xmlns:p14="http://schemas.microsoft.com/office/powerpoint/2010/main" val="3363357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Просмотр мультфильма и обсуждение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88" y="1397820"/>
            <a:ext cx="11326760" cy="50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 первый мультфильм в технике перекладки «Новогодняя пропажа»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же такое анимация?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89" y="1550989"/>
            <a:ext cx="8596668" cy="483014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Работа над мультфильмом </a:t>
            </a:r>
            <a:r>
              <a:rPr lang="ru-RU" dirty="0" smtClean="0"/>
              <a:t> заключается </a:t>
            </a:r>
            <a:r>
              <a:rPr lang="ru-RU" dirty="0"/>
              <a:t>в том, что мы </a:t>
            </a:r>
            <a:r>
              <a:rPr lang="ru-RU" dirty="0" smtClean="0"/>
              <a:t> оживляем </a:t>
            </a:r>
            <a:r>
              <a:rPr lang="ru-RU" dirty="0"/>
              <a:t>героев на экране, т. е. </a:t>
            </a:r>
            <a:r>
              <a:rPr lang="ru-RU" dirty="0" smtClean="0"/>
              <a:t>создаем </a:t>
            </a:r>
            <a:r>
              <a:rPr lang="ru-RU" dirty="0"/>
              <a:t>анимацию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Анимация – это движение объектов на экране (в переводе с латинского «</a:t>
            </a:r>
            <a:r>
              <a:rPr lang="ru-RU" dirty="0" err="1"/>
              <a:t>анима</a:t>
            </a:r>
            <a:r>
              <a:rPr lang="ru-RU" dirty="0"/>
              <a:t>» – душа). Мастера анимации не просто оживляют своих героев, а вкладывают в их создание частичку своей души.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Более привычный для нас термин – «мультипликация» -  очень широко распространен в нашей стране. Анимация и мультипликация – это лишь разные определения одного и того же вида искусства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    По </a:t>
            </a:r>
            <a:r>
              <a:rPr lang="ru-RU" dirty="0"/>
              <a:t>сути, главной задачей мультипликации является </a:t>
            </a:r>
            <a:r>
              <a:rPr lang="ru-RU" dirty="0" smtClean="0"/>
              <a:t>создание         последовательности </a:t>
            </a:r>
            <a:r>
              <a:rPr lang="ru-RU" dirty="0"/>
              <a:t>отдельных кадров, которые затем воспроизводятся как настоящий фильм (25 кадров в секунду).</a:t>
            </a:r>
          </a:p>
        </p:txBody>
      </p:sp>
    </p:spTree>
    <p:extLst>
      <p:ext uri="{BB962C8B-B14F-4D97-AF65-F5344CB8AC3E}">
        <p14:creationId xmlns:p14="http://schemas.microsoft.com/office/powerpoint/2010/main" val="421484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76" y="19085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екоторые </a:t>
            </a:r>
            <a:r>
              <a:rPr lang="ru-RU" dirty="0"/>
              <a:t>технологии создания покадровой </a:t>
            </a:r>
            <a:r>
              <a:rPr lang="ru-RU" dirty="0" smtClean="0"/>
              <a:t>анимации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604" y="1167530"/>
            <a:ext cx="8596668" cy="3880773"/>
          </a:xfrm>
        </p:spPr>
        <p:txBody>
          <a:bodyPr/>
          <a:lstStyle/>
          <a:p>
            <a:r>
              <a:rPr lang="ru-RU" b="1" dirty="0" smtClean="0"/>
              <a:t>Рисованный мультфильм </a:t>
            </a:r>
            <a:r>
              <a:rPr lang="ru-RU" dirty="0"/>
              <a:t>– рисунок создается за счет множества рисунков, которые передают эффект движения </a:t>
            </a:r>
            <a:r>
              <a:rPr lang="ru-RU" dirty="0" smtClean="0"/>
              <a:t>персонажа. </a:t>
            </a:r>
            <a:r>
              <a:rPr lang="ru-RU" dirty="0"/>
              <a:t>Этот метод создания мультиков является самым старым. Сегодня, из-за большой трудоёмкости, рисованная техника всё больше вытесняется компьютерной графикой, однако уже созданные старые мультфильмы всегда радуют глаз своей неповторимой графикой (</a:t>
            </a:r>
            <a:r>
              <a:rPr lang="ru-RU" dirty="0" smtClean="0"/>
              <a:t>студия «</a:t>
            </a:r>
            <a:r>
              <a:rPr lang="ru-RU" dirty="0" err="1" smtClean="0"/>
              <a:t>Союзмультфильм</a:t>
            </a:r>
            <a:r>
              <a:rPr lang="ru-RU" dirty="0" smtClean="0"/>
              <a:t>», студия  </a:t>
            </a:r>
            <a:r>
              <a:rPr lang="ru-RU" dirty="0"/>
              <a:t>Уолта Диснея (</a:t>
            </a:r>
            <a:r>
              <a:rPr lang="ru-RU" dirty="0" err="1"/>
              <a:t>Disney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20" y="3383294"/>
            <a:ext cx="5623248" cy="3330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14" y="3486097"/>
            <a:ext cx="4840820" cy="32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перекладки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84" y="2752607"/>
            <a:ext cx="5428583" cy="3881437"/>
          </a:xfrm>
        </p:spPr>
      </p:pic>
      <p:sp>
        <p:nvSpPr>
          <p:cNvPr id="7" name="Прямоугольник 6"/>
          <p:cNvSpPr/>
          <p:nvPr/>
        </p:nvSpPr>
        <p:spPr>
          <a:xfrm>
            <a:off x="677334" y="14318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мультфильме – аппликации героями являются фигуры, выполненные в аппликативной технике, т. е. персонаж состоит из отдельных частей. Также могут быть цельные фигурки персонажа. Тогда герой будет ограничен в действиях, он сможет только перемещаться.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9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Пластилиновый мультфильм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92" y="140765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Пластилиновый мультфильм</a:t>
            </a:r>
            <a:r>
              <a:rPr lang="ru-RU" dirty="0"/>
              <a:t> создаётся за счет фигур, вылепленных из пластилина. Он может быть как плоским, так и объемным. В таком мультфильме также может быть постепенное появление рисунка в кадре. Секрет заключается в том, что мы монтируем кадры в обратном порядке.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32" y="2890685"/>
            <a:ext cx="4709774" cy="3558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681" y="3215150"/>
            <a:ext cx="5561247" cy="31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анимация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543" y="2642368"/>
            <a:ext cx="5170772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481781" y="153173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одна технология создания мультфильма –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сыпучая анимация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нее чаще всего нужно специальное оборудование. А можно использовать подручные сыпучие материалы: крупы, соль, песок и т. 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2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этапы создания мультфильма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 сценарий.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43e7b6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55" y="2633616"/>
            <a:ext cx="8072285" cy="371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41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Раскадровка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62" y="3794919"/>
            <a:ext cx="6443705" cy="28996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717755"/>
            <a:ext cx="6597799" cy="2969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103" y="2182227"/>
            <a:ext cx="4753763" cy="35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Раскадровка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780" y="2269644"/>
            <a:ext cx="7337220" cy="375753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5935"/>
            <a:ext cx="4671276" cy="24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262</Words>
  <Application>Microsoft Office PowerPoint</Application>
  <PresentationFormat>Широкоэкранный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Аспект</vt:lpstr>
      <vt:lpstr>Как мы работали над созданием  мультфильма в технике перекладки</vt:lpstr>
      <vt:lpstr>Что же такое анимация?</vt:lpstr>
      <vt:lpstr>Некоторые технологии создания покадровой анимации  </vt:lpstr>
      <vt:lpstr>Техника перекладки</vt:lpstr>
      <vt:lpstr>Пластилиновый мультфильм</vt:lpstr>
      <vt:lpstr>Песочная анимация</vt:lpstr>
      <vt:lpstr>Основные этапы создания мультфильма</vt:lpstr>
      <vt:lpstr>Раскадровка</vt:lpstr>
      <vt:lpstr>Раскадровка</vt:lpstr>
      <vt:lpstr>Создание персонажей и декораций</vt:lpstr>
      <vt:lpstr>Создание персонажей и декораций</vt:lpstr>
      <vt:lpstr>Презентация PowerPoint</vt:lpstr>
      <vt:lpstr>Презентация PowerPoint</vt:lpstr>
      <vt:lpstr>Подготовка к съемкам</vt:lpstr>
      <vt:lpstr>Сьемки</vt:lpstr>
      <vt:lpstr>Озвучивание и монтаж мультфильма</vt:lpstr>
      <vt:lpstr>Просмотр мультфильма и обсуждение</vt:lpstr>
      <vt:lpstr>Наш первый мультфильм в технике перекладки «Новогодняя пропажа»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работали над созданием  мультфильма в технике перекладки</dc:title>
  <dc:creator>ДАРЬЯ</dc:creator>
  <cp:lastModifiedBy>i</cp:lastModifiedBy>
  <cp:revision>15</cp:revision>
  <dcterms:created xsi:type="dcterms:W3CDTF">2022-02-06T15:23:16Z</dcterms:created>
  <dcterms:modified xsi:type="dcterms:W3CDTF">2022-03-28T12:59:39Z</dcterms:modified>
</cp:coreProperties>
</file>