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58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6433" autoAdjust="0"/>
  </p:normalViewPr>
  <p:slideViewPr>
    <p:cSldViewPr snapToGrid="0">
      <p:cViewPr varScale="1">
        <p:scale>
          <a:sx n="68" d="100"/>
          <a:sy n="68" d="100"/>
        </p:scale>
        <p:origin x="134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538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7201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314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1913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44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7040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9886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0264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4396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6733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4486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9A218-1BD9-44B7-AD25-60C2204205A7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6177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A%D0%BE%D0%BB%D0%BB%D0%BE%D0%B4%D0%B8,_%D0%9A%D0%B0%D1%80%D0%BB%D0%BE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39938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210234" y="641134"/>
            <a:ext cx="751712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b="1" dirty="0">
                <a:solidFill>
                  <a:schemeClr val="accent5">
                    <a:lumMod val="75000"/>
                  </a:schemeClr>
                </a:solidFill>
              </a:rPr>
              <a:t>Сувениры со всего мира</a:t>
            </a:r>
            <a:endParaRPr lang="ru-RU" sz="54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10233" y="1412153"/>
            <a:ext cx="746504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Отправляясь в путешествие мы, как правило, хотим привезти домой какие-либо памятные вещицы, которые бы освежали воспоминания, ассоциируемые с местами, которые мы посетили. Все мы хотим быть оригинальными и взять что-то по-настоящему особенное и уникальное.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Такие сувениры вы сможете изготовить сами!!!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dirty="0"/>
            </a:br>
            <a:endParaRPr lang="ru-RU" dirty="0"/>
          </a:p>
        </p:txBody>
      </p:sp>
      <p:pic>
        <p:nvPicPr>
          <p:cNvPr id="4098" name="Picture 2" descr="https://avatars.mds.yandex.net/i?id=2778ab230fcfa3cfc1c755756fa9e8e2_l-5275813-images-thumbs&amp;n=1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44907" y="2837266"/>
            <a:ext cx="5367302" cy="357820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2666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31" y="0"/>
            <a:ext cx="9139938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858028" y="255599"/>
            <a:ext cx="243207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b="1" dirty="0">
                <a:solidFill>
                  <a:schemeClr val="accent5">
                    <a:lumMod val="75000"/>
                  </a:schemeClr>
                </a:solidFill>
              </a:rPr>
              <a:t>Япония</a:t>
            </a:r>
            <a:endParaRPr lang="ru-RU" sz="54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56448" y="1057061"/>
            <a:ext cx="77724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Оригами (в переводе с японского «сложенная бумага») — древнее искусство складывания фигурок из бумаги.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Бумага для оригами была изобретена в Китае, а вот первые способы складывания из неё удивительных по красоте фигурок придумали мастера из Японии. В японском языке «Бог» и «бумага» звучат одинаково, «бумага» и «божество» - «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». </a:t>
            </a:r>
            <a:r>
              <a:rPr lang="ru-RU" dirty="0">
                <a:solidFill>
                  <a:srgbClr val="585A5A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Международный символ оригами – японский бумажный журавлик, он символизирует долголетие и счастье. Отсюда и появилось поверье: если сделать тысячу журавликов и загадать желание, то оно обязательно исполнится. Подаренный бумажный журавлик являлся священным,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                   а одариваемому человеку он приносил удачу и счастье.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42943" y="4196382"/>
            <a:ext cx="3928961" cy="233984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192794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31" y="0"/>
            <a:ext cx="9139938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990362" y="627687"/>
            <a:ext cx="2432076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b="1" dirty="0">
                <a:solidFill>
                  <a:schemeClr val="accent5">
                    <a:lumMod val="75000"/>
                  </a:schemeClr>
                </a:solidFill>
              </a:rPr>
              <a:t>Япония</a:t>
            </a:r>
          </a:p>
          <a:p>
            <a:endParaRPr lang="ru-RU" sz="5400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40939" y="4063533"/>
            <a:ext cx="4007222" cy="225406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 descr="C:\Users\Андрей\Desktop\ладонь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685592" y="2697908"/>
            <a:ext cx="2276371" cy="227637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183340" y="1390001"/>
            <a:ext cx="755724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02122"/>
                </a:solidFill>
                <a:latin typeface="Times New Roman" pitchFamily="18" charset="0"/>
                <a:cs typeface="Times New Roman" pitchFamily="18" charset="0"/>
              </a:rPr>
              <a:t>Наша кругосветка обещает быть жаркой, без веера не обойтись!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solidFill>
                  <a:srgbClr val="202122"/>
                </a:solidFill>
                <a:latin typeface="Times New Roman" pitchFamily="18" charset="0"/>
                <a:cs typeface="Times New Roman" pitchFamily="18" charset="0"/>
              </a:rPr>
              <a:t>Веер — небольшое, складное опахало для создания потока воздуха, овевающего лицо, шею и плечи. Опахало известно на Востоке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solidFill>
                  <a:srgbClr val="202122"/>
                </a:solidFill>
                <a:latin typeface="Times New Roman" pitchFamily="18" charset="0"/>
                <a:cs typeface="Times New Roman" pitchFamily="18" charset="0"/>
              </a:rPr>
              <a:t>ещё с глубокой древности — они изготавливались из пальмовых листьев.</a:t>
            </a:r>
          </a:p>
        </p:txBody>
      </p:sp>
    </p:spTree>
    <p:extLst>
      <p:ext uri="{BB962C8B-B14F-4D97-AF65-F5344CB8AC3E}">
        <p14:creationId xmlns:p14="http://schemas.microsoft.com/office/powerpoint/2010/main" val="3130760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39938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990362" y="627687"/>
            <a:ext cx="2705228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b="1" dirty="0">
                <a:solidFill>
                  <a:schemeClr val="accent5">
                    <a:lumMod val="75000"/>
                  </a:schemeClr>
                </a:solidFill>
              </a:rPr>
              <a:t>АФРИКА</a:t>
            </a:r>
          </a:p>
          <a:p>
            <a:endParaRPr lang="ru-RU" sz="54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183340" y="1390001"/>
            <a:ext cx="7557247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Африканцы создают украшения из стандартных и нестандартных материалов. К первой группе относятся драгоценные камни и металлы, ко второй – перья, зубы, кости и прочие элементы декора, которые у большинства цивилизованных людей вызывают если не ужас, то неприязнь. Если европейцы носят драгоценности, чтобы быть красивее, то африканцы – для ритуальных танцев, отпугивания врагов, для привлечения помощи богов и стихий.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 мы сделаем их из бумаги!!!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https://mirpozitiva.ru/wp-content/uploads/2020/05/izbumagi2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04051" y="3849981"/>
            <a:ext cx="3092825" cy="223504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s://funik.ru/wp-content/uploads/2021/08/77223d8322e16d31cc4a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144796" y="3079374"/>
            <a:ext cx="2449828" cy="326527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00869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39938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990362" y="627687"/>
            <a:ext cx="2340705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b="1" dirty="0">
                <a:solidFill>
                  <a:schemeClr val="accent5">
                    <a:lumMod val="75000"/>
                  </a:schemeClr>
                </a:solidFill>
              </a:rPr>
              <a:t>Италия</a:t>
            </a:r>
          </a:p>
          <a:p>
            <a:endParaRPr lang="ru-RU" sz="54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183340" y="1390001"/>
            <a:ext cx="755724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Приключе́ния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Пино́ккио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Исто́рия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деревя́нной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ку́клы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- сказка 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3" tooltip="Коллоди, Карло"/>
              </a:rPr>
              <a:t>Карло Коллоди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классика детской литературы. Главный герой книги — Пиноккио сделанный из дерева мальчик, нос которого увеличивается каждый раз, когда он говорит неправду. Пиноккио стал прототипом нашего Буратино.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Вспомним сказку вместе и сделаем главного героя из картона!!!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95863" y="3176522"/>
            <a:ext cx="4489984" cy="280624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4292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39938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990362" y="627687"/>
            <a:ext cx="2138662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b="1" dirty="0">
                <a:solidFill>
                  <a:schemeClr val="accent5">
                    <a:lumMod val="75000"/>
                  </a:schemeClr>
                </a:solidFill>
              </a:rPr>
              <a:t>Египет</a:t>
            </a:r>
          </a:p>
          <a:p>
            <a:endParaRPr lang="ru-RU" sz="54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183340" y="1390001"/>
            <a:ext cx="755724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Очевидно, что древние египтяне проводили различные обряды, в которых они перевоплощались в известных богов и богинь, используя маски.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Древние египтяне считали, что, надевая маску и одежды некоего божества, они становятся им и могут использовать его силу.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Сделаем маску сами!!!</a:t>
            </a: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351905" y="2516554"/>
            <a:ext cx="3276914" cy="217914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86770" y="3606128"/>
            <a:ext cx="3653817" cy="267157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92717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31" y="0"/>
            <a:ext cx="9139938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858028" y="26999"/>
            <a:ext cx="222477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b="1" dirty="0">
                <a:solidFill>
                  <a:schemeClr val="accent5">
                    <a:lumMod val="75000"/>
                  </a:schemeClr>
                </a:solidFill>
              </a:rPr>
              <a:t>Россия</a:t>
            </a:r>
            <a:endParaRPr lang="ru-RU" sz="54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398493" y="653649"/>
            <a:ext cx="724796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Оберег </a:t>
            </a:r>
            <a:r>
              <a:rPr lang="ru-RU" dirty="0" err="1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мандала</a:t>
            </a:r>
            <a:r>
              <a:rPr lang="ru-RU" dirty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 - символ гармонии и целостности мира.  </a:t>
            </a:r>
            <a:r>
              <a:rPr lang="ru-RU" dirty="0" err="1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Мандалы</a:t>
            </a:r>
            <a:r>
              <a:rPr lang="ru-RU" dirty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 появились в Индии. Но есть и наши - славянские </a:t>
            </a:r>
            <a:r>
              <a:rPr lang="ru-RU" dirty="0" err="1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мандалы</a:t>
            </a:r>
            <a:r>
              <a:rPr lang="ru-RU" dirty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, называемые в народе «</a:t>
            </a:r>
            <a:r>
              <a:rPr lang="ru-RU" dirty="0" err="1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крестушки</a:t>
            </a:r>
            <a:r>
              <a:rPr lang="ru-RU" dirty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». В славянской традиции существует оберег «Божье око». Славяне верили, что яркий и привлекающий внимание оберег заберет на себя негативную энергию случайного взгляда зашедшего в помещение человека. "Божье око" оберегает  всех жильцов дома от недоброго глаза.</a:t>
            </a:r>
          </a:p>
          <a:p>
            <a:r>
              <a:rPr lang="ru-RU" dirty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 Самое интересное, что подобные обереги от сглаза встречаются в различных культурах и даже называются одинаково. Подобные изделия можно увидеть в самых разных точках мира, и все они имеют сходное предназначение и делаются по одинаковой технологии. 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У каждого из вас должен быть такой оберег!! </a:t>
            </a:r>
          </a:p>
        </p:txBody>
      </p:sp>
      <p:pic>
        <p:nvPicPr>
          <p:cNvPr id="2050" name="Picture 2" descr="https://cs3.livemaster.ru/zhurnalfoto/7/5/5/160501220654755bcf2cfd02d1827b0507965b667cb6.jpe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867651" y="4289516"/>
            <a:ext cx="2823882" cy="211791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s://sun9-47.userapi.com/s/v1/if2/HmmXWQVBUJikUMaxUePatlNMpJRsiVgauk14WN-kOa4GcTev6cmPjFk2ngfhDCjNRg4pu048L3-lW03bFenmjkwb.jpg?size=604x403&amp;quality=96&amp;type=album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03509" y="4359605"/>
            <a:ext cx="2964142" cy="197773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90643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62" y="0"/>
            <a:ext cx="9139938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226692" y="688953"/>
            <a:ext cx="723063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b="1" dirty="0">
                <a:solidFill>
                  <a:schemeClr val="accent5">
                    <a:lumMod val="75000"/>
                  </a:schemeClr>
                </a:solidFill>
              </a:rPr>
              <a:t>До встречи на занятиях</a:t>
            </a:r>
            <a:endParaRPr lang="ru-RU" sz="5400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7" name="Picture 2" descr="ÐÐ°ÑÑÐ¸Ð½ÐºÐ¸ Ð¿Ð¾ Ð·Ð°Ð¿ÑÐ¾ÑÑ ÐºÐ°ÑÑÐ¸Ð½ÐºÐ¸ Ð´ÐµÑÐµÐ¹ Ð² Ð»Ð°Ð³ÐµÑÐµ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18572" y="2086599"/>
            <a:ext cx="5527309" cy="274863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5000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330</TotalTime>
  <Words>523</Words>
  <Application>Microsoft Office PowerPoint</Application>
  <PresentationFormat>Экран (4:3)</PresentationFormat>
  <Paragraphs>23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Михаил Горяйнов</dc:creator>
  <cp:lastModifiedBy>i</cp:lastModifiedBy>
  <cp:revision>31</cp:revision>
  <dcterms:created xsi:type="dcterms:W3CDTF">2013-11-19T05:52:05Z</dcterms:created>
  <dcterms:modified xsi:type="dcterms:W3CDTF">2023-11-16T13:07:44Z</dcterms:modified>
</cp:coreProperties>
</file>