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4" r:id="rId3"/>
    <p:sldId id="265" r:id="rId4"/>
    <p:sldId id="266" r:id="rId5"/>
    <p:sldId id="267" r:id="rId6"/>
    <p:sldId id="268" r:id="rId7"/>
    <p:sldId id="269" r:id="rId8"/>
    <p:sldId id="271" r:id="rId9"/>
    <p:sldId id="272" r:id="rId10"/>
    <p:sldId id="270" r:id="rId11"/>
    <p:sldId id="275" r:id="rId12"/>
    <p:sldId id="274" r:id="rId13"/>
    <p:sldId id="276" r:id="rId14"/>
    <p:sldId id="278" r:id="rId15"/>
    <p:sldId id="277" r:id="rId16"/>
    <p:sldId id="280" r:id="rId17"/>
    <p:sldId id="279" r:id="rId18"/>
    <p:sldId id="281" r:id="rId19"/>
    <p:sldId id="282" r:id="rId20"/>
    <p:sldId id="285" r:id="rId21"/>
    <p:sldId id="287" r:id="rId22"/>
    <p:sldId id="286" r:id="rId23"/>
    <p:sldId id="288" r:id="rId24"/>
    <p:sldId id="289" r:id="rId25"/>
    <p:sldId id="283" r:id="rId26"/>
    <p:sldId id="284" r:id="rId27"/>
    <p:sldId id="29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2" autoAdjust="0"/>
    <p:restoredTop sz="99822" autoAdjust="0"/>
  </p:normalViewPr>
  <p:slideViewPr>
    <p:cSldViewPr>
      <p:cViewPr varScale="1">
        <p:scale>
          <a:sx n="72" d="100"/>
          <a:sy n="72" d="100"/>
        </p:scale>
        <p:origin x="132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16.11.2023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16.11.2023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16.11.2023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16.11.2023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16.11.2023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16.11.2023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16.11.2023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16.11.2023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16.11.2023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16.11.2023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16.11.2023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919859" y="2780929"/>
            <a:ext cx="7200800" cy="3662541"/>
            <a:chOff x="1115616" y="2955212"/>
            <a:chExt cx="7165477" cy="457068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955212"/>
              <a:ext cx="7165477" cy="45706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6000" b="1" dirty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Летняя детская досуговая площадка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8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8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8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800" b="1" dirty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2021 г.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04515" y="5022054"/>
              <a:ext cx="5084704" cy="460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7982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43589" y="1412776"/>
            <a:ext cx="80608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Детское объединение «Чудесная мастерская»</a:t>
            </a:r>
          </a:p>
          <a:p>
            <a:pPr algn="ctr"/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(рук. </a:t>
            </a:r>
            <a:r>
              <a:rPr lang="ru-RU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Шелеплва</a:t>
            </a:r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Д.К.)</a:t>
            </a:r>
          </a:p>
          <a:p>
            <a:pPr algn="ctr"/>
            <a:r>
              <a:rPr lang="ru-RU" sz="2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ДООП «Летние фантазии»</a:t>
            </a:r>
          </a:p>
          <a:p>
            <a:pPr algn="ctr"/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Мастер-класс «Декоративная бумага в технике папье-маше»</a:t>
            </a:r>
            <a:endParaRPr lang="ru-RU" sz="24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ДАРЬЯ\Desktop\Летняя площадка 2021\Декоративная бумага\20210811_110356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9925" y="3284983"/>
            <a:ext cx="6088419" cy="3342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931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C:\Users\ДАРЬЯ\Desktop\Летняя площадка 2021\Декоративная бумага\20210811_112010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10926" y="2303613"/>
            <a:ext cx="2573757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ДАРЬЯ\Desktop\Летняя площадка 2021\Декоративная бумага\20210811_120939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1772814"/>
            <a:ext cx="5500955" cy="2573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ДАРЬЯ\Desktop\Летняя площадка 2021\Декоративная бумага\20210811_145202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4509121"/>
            <a:ext cx="4392488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5111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Рисунок 4" descr="C:\Users\ДАРЬЯ\Desktop\12 августа\20210812_122127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345" y="1948572"/>
            <a:ext cx="1921510" cy="2723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ДАРЬЯ\Desktop\12 августа\20210812_123320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2229574" y="2397200"/>
            <a:ext cx="2745105" cy="18046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99791" y="1412776"/>
            <a:ext cx="5256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«Страны и континенты»</a:t>
            </a:r>
          </a:p>
        </p:txBody>
      </p:sp>
      <p:pic>
        <p:nvPicPr>
          <p:cNvPr id="7" name="Рисунок 6" descr="20210818_11133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926982"/>
            <a:ext cx="3960440" cy="2719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ДАРЬЯ\Desktop\Летняя площадка 2021\20210820_134601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9480" y="4646134"/>
            <a:ext cx="4500500" cy="2040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1000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556792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Детское объединение «Резьба по дереву»</a:t>
            </a:r>
          </a:p>
          <a:p>
            <a:pPr algn="ctr"/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(рук. Мирошниченко А.В.)</a:t>
            </a:r>
          </a:p>
          <a:p>
            <a:pPr algn="ctr"/>
            <a:r>
              <a:rPr lang="ru-RU" sz="2400" dirty="0">
                <a:solidFill>
                  <a:srgbClr val="00B050"/>
                </a:solidFill>
                <a:latin typeface="Times New Roman"/>
                <a:ea typeface="Calibri"/>
              </a:rPr>
              <a:t>Настольная игра «Ханойская башня»</a:t>
            </a:r>
            <a:endParaRPr lang="ru-RU" sz="24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:\Отчет по площадке\Мирошниченко\3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2924944"/>
            <a:ext cx="2160240" cy="3312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:\Отчет по площадке\Мирошниченко\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2924944"/>
            <a:ext cx="1728192" cy="3312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:\Отчет по площадке\Мирошниченко\2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946" y="2924944"/>
            <a:ext cx="267551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4797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863073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B050"/>
                </a:solidFill>
                <a:latin typeface="Times New Roman"/>
                <a:ea typeface="Calibri"/>
              </a:rPr>
              <a:t>Игра «Хоккей с мячом» </a:t>
            </a:r>
            <a:endParaRPr lang="ru-RU" sz="24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:\Отчет по площадке\Мирошниченко\5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2564904"/>
            <a:ext cx="2376264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:\Отчет по площадке\Мирошниченко\6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4740" y="2492896"/>
            <a:ext cx="2305412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:\Отчет по площадке\Мирошниченко\4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5285" y="2420888"/>
            <a:ext cx="2520280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7531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666513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B050"/>
                </a:solidFill>
                <a:latin typeface="Times New Roman"/>
                <a:ea typeface="Calibri"/>
              </a:rPr>
              <a:t>День футбола</a:t>
            </a:r>
            <a:endParaRPr lang="ru-RU" sz="24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:\Отчет по площадке\16-20\Мирошниченко\фут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924" y="2298619"/>
            <a:ext cx="3384376" cy="4217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2352235"/>
            <a:ext cx="3096344" cy="42179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76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9369" y="1340768"/>
            <a:ext cx="85611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Детское объединение «Домовенок»</a:t>
            </a:r>
          </a:p>
          <a:p>
            <a:pPr algn="ctr"/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(рук. </a:t>
            </a:r>
            <a:r>
              <a:rPr lang="ru-RU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Подвысоцкая</a:t>
            </a:r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Е.В.)</a:t>
            </a:r>
          </a:p>
          <a:p>
            <a:pPr algn="ctr"/>
            <a:r>
              <a:rPr lang="ru-RU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ДООП «Летняя мастерская»</a:t>
            </a:r>
          </a:p>
          <a:p>
            <a:pPr algn="ctr"/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Мастер-класс «Мягкая игрушка»</a:t>
            </a:r>
            <a:endParaRPr lang="ru-RU" sz="20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:\Отчет по площадке\Подвыс фото\1.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369" y="2771009"/>
            <a:ext cx="2320290" cy="3081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:\Отчет по площадке\Подвыс фото\2.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6220" y="2910428"/>
            <a:ext cx="2814842" cy="1869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6" name="Picture 2" descr="C:\Users\Андрей\Desktop\1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3070" y="2871195"/>
            <a:ext cx="1444105" cy="19254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Андрей\Desktop\1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7666" y="2910428"/>
            <a:ext cx="1439081" cy="19187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Андрей\Desktop\1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6328" y="4840437"/>
            <a:ext cx="2376264" cy="17821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Андрей\Desktop\1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4810198"/>
            <a:ext cx="2456903" cy="18426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411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666513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B050"/>
                </a:solidFill>
                <a:latin typeface="Times New Roman"/>
                <a:ea typeface="Calibri"/>
              </a:rPr>
              <a:t>Мастер-класс «Из цветной бумаги мастерим, как маги»</a:t>
            </a:r>
            <a:endParaRPr lang="ru-RU" sz="24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:\Отчет по площадке\Подвыс фото\2.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2420888"/>
            <a:ext cx="396044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2420888"/>
            <a:ext cx="4189718" cy="31593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9442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666513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B050"/>
                </a:solidFill>
                <a:latin typeface="Times New Roman"/>
                <a:ea typeface="Calibri"/>
              </a:rPr>
              <a:t>Мастер-класс «Лучшие идеи для подарков»</a:t>
            </a:r>
            <a:endParaRPr lang="ru-RU" sz="24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:\Отчет по площадке\16-20\Подвыс\чашка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3" y="2636913"/>
            <a:ext cx="4140459" cy="3189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:\Отчет по площадке\16-20\Подвыс\чашка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2657626"/>
            <a:ext cx="3672408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5595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9939" y="1556792"/>
            <a:ext cx="828092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Театр песни и танца «Сюрприз» и</a:t>
            </a:r>
          </a:p>
          <a:p>
            <a:pPr lvl="0" algn="ctr"/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ансамбль народной песни «Традиция»</a:t>
            </a:r>
          </a:p>
          <a:p>
            <a:pPr lvl="0" algn="ctr"/>
            <a:r>
              <a:rPr lang="ru-RU" sz="20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Социально-педагогический проект</a:t>
            </a:r>
          </a:p>
          <a:p>
            <a:pPr lvl="0" algn="ctr"/>
            <a:r>
              <a:rPr lang="ru-RU" sz="20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«Воспитание патриотических чувств и любви к малой Родине обучающихся в хореографических объединениях театра песни и танца «Сюрприз»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9939" y="3356992"/>
            <a:ext cx="7809201" cy="3299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i="1" u="sng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Педагоги:</a:t>
            </a:r>
            <a:r>
              <a:rPr lang="ru-RU" sz="28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 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2800" b="1" i="1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Клиновицкая</a:t>
            </a:r>
            <a:r>
              <a:rPr lang="ru-RU" sz="2800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Н.С.;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ru-RU" sz="2800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Шварц Е.Л.;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2800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Андреева Е.А.;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2800" b="1" i="1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Коршунва</a:t>
            </a:r>
            <a:r>
              <a:rPr lang="ru-RU" sz="2800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К.В.;</a:t>
            </a: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2800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Саркисова Е.Ю.;</a:t>
            </a: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2800" b="1" i="1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Кисельман</a:t>
            </a:r>
            <a:r>
              <a:rPr lang="ru-RU" sz="2800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А.Ю.</a:t>
            </a:r>
            <a:endParaRPr lang="ru-RU" sz="2800" i="1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19865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320"/>
              </a:spcBef>
              <a:spcAft>
                <a:spcPts val="500"/>
              </a:spcAft>
              <a:buNone/>
            </a:pPr>
            <a:r>
              <a:rPr lang="ru-RU" sz="3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2 по </a:t>
            </a:r>
            <a:r>
              <a:rPr lang="ru-RU" sz="30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23 августа 2021 года</a:t>
            </a:r>
            <a:endParaRPr lang="ru-RU" sz="3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320"/>
              </a:spcBef>
              <a:spcAft>
                <a:spcPts val="500"/>
              </a:spcAft>
              <a:buNone/>
            </a:pPr>
            <a:r>
              <a:rPr lang="ru-RU" sz="3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площадка объединила 9 педагогов и 116 детей</a:t>
            </a:r>
          </a:p>
          <a:p>
            <a:pPr marL="0" indent="0" algn="ctr">
              <a:spcBef>
                <a:spcPts val="320"/>
              </a:spcBef>
              <a:spcAft>
                <a:spcPts val="500"/>
              </a:spcAft>
              <a:buNone/>
            </a:pPr>
            <a:endParaRPr lang="ru-RU" sz="30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320"/>
              </a:spcBef>
              <a:spcAft>
                <a:spcPts val="500"/>
              </a:spcAft>
              <a:buNone/>
            </a:pPr>
            <a:endParaRPr lang="ru-RU" sz="30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320"/>
              </a:spcBef>
              <a:spcAft>
                <a:spcPts val="500"/>
              </a:spcAft>
              <a:buNone/>
            </a:pPr>
            <a:endParaRPr lang="ru-RU" sz="30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320"/>
              </a:spcBef>
              <a:spcAft>
                <a:spcPts val="500"/>
              </a:spcAft>
              <a:buNone/>
            </a:pPr>
            <a:endParaRPr lang="ru-RU" sz="30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ндрей\Desktop\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919" y="2996952"/>
            <a:ext cx="7920880" cy="35640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17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2147" y="3789040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Краткосрочные общеобразовательные общеразвивающие программы:</a:t>
            </a:r>
          </a:p>
          <a:p>
            <a:pPr lvl="0" algn="ctr"/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«Танцевально - игровое творчество»;</a:t>
            </a:r>
          </a:p>
          <a:p>
            <a:pPr lvl="0" algn="ctr"/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«Народные праздники»;</a:t>
            </a:r>
          </a:p>
          <a:p>
            <a:pPr lvl="0" algn="ctr"/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«</a:t>
            </a:r>
            <a:r>
              <a:rPr lang="ru-RU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Мультилето</a:t>
            </a:r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916832"/>
            <a:ext cx="64807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сформировать познавательный интерес к  малой Родине через изучение элементов хореографии народного танца; народные и общеразвивающие игры, соревнования, экскурсии, игровые программы, просмотр познавательного видео.</a:t>
            </a:r>
          </a:p>
        </p:txBody>
      </p:sp>
    </p:spTree>
    <p:extLst>
      <p:ext uri="{BB962C8B-B14F-4D97-AF65-F5344CB8AC3E}">
        <p14:creationId xmlns:p14="http://schemas.microsoft.com/office/powerpoint/2010/main" val="797381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2022" y="1556792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Мероприятия «День памяти и скорби», </a:t>
            </a:r>
          </a:p>
          <a:p>
            <a:pPr lvl="0" algn="ctr"/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«Богатырские сражения»,</a:t>
            </a:r>
          </a:p>
          <a:p>
            <a:pPr lvl="0" algn="ctr"/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«Вот как было на Руси…»,</a:t>
            </a:r>
          </a:p>
          <a:p>
            <a:pPr lvl="0" algn="ctr"/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«Игры и забавы Древней Руси»</a:t>
            </a:r>
            <a:endParaRPr lang="ru-RU" sz="24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Андрей\Desktop\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021" y="3385142"/>
            <a:ext cx="4100531" cy="32865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Андрей\Desktop\2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315195"/>
            <a:ext cx="3528392" cy="33565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452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C:\Users\Андрей\Desktop\2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4250804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Андрей\Desktop\2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070510"/>
            <a:ext cx="3918587" cy="3153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4385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2037" y="1412776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Мероприятие «До свидание, лето!»</a:t>
            </a:r>
          </a:p>
          <a:p>
            <a:pPr lvl="0" algn="ctr"/>
            <a:r>
              <a:rPr lang="ru-RU" sz="24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младшие группы</a:t>
            </a:r>
          </a:p>
        </p:txBody>
      </p:sp>
      <p:pic>
        <p:nvPicPr>
          <p:cNvPr id="17410" name="Picture 2" descr="C:\Users\Андрей\Desktop\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997" y="2017512"/>
            <a:ext cx="2770835" cy="20773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Андрей\Desktop\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4316" y="2264562"/>
            <a:ext cx="3038451" cy="21918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Андрей\Desktop\1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435" y="4415877"/>
            <a:ext cx="3009012" cy="20811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C:\Users\Андрей\Desktop\1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0865" y="4552631"/>
            <a:ext cx="3005352" cy="2149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C:\Users\Андрей\Desktop\1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6217" y="2718921"/>
            <a:ext cx="2601913" cy="34750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784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2037" y="1412776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Мероприятие «До свидание, лето!»</a:t>
            </a:r>
          </a:p>
          <a:p>
            <a:pPr lvl="0" algn="ctr"/>
            <a:r>
              <a:rPr lang="ru-RU" sz="24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старшие группы</a:t>
            </a:r>
          </a:p>
        </p:txBody>
      </p:sp>
      <p:pic>
        <p:nvPicPr>
          <p:cNvPr id="18434" name="Picture 2" descr="C:\Users\Андрей\Desktop\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6865" y="2264729"/>
            <a:ext cx="2736304" cy="20585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Андрей\Desktop\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1262" y="4454475"/>
            <a:ext cx="2880320" cy="21726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C:\Users\Андрей\Desktop\1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729" y="4461183"/>
            <a:ext cx="2641080" cy="1989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C:\Users\Андрей\Desktop\1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5707" y="4433658"/>
            <a:ext cx="2952328" cy="22142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C:\Users\Андрей\Desktop\2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1671" y="2248722"/>
            <a:ext cx="2751137" cy="20653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8004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Андрей\Desktop\4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660221"/>
            <a:ext cx="3072341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Андрей\Desktop\4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4111026"/>
            <a:ext cx="3240360" cy="24302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C:\Users\Андрей\Desktop\4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6866" y="4038142"/>
            <a:ext cx="2984377" cy="25580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C:\Users\Андрей\Desktop\4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1641587"/>
            <a:ext cx="2661315" cy="23415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5716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2780928"/>
            <a:ext cx="7848872" cy="320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Результатом работы летней досуговой площадки МАОУ ДО АР ДЮЦ стало: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1. Отдых и укрепление здоровья детей.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2.Положительные отзывы детей и родителей о работе летней площадки.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3.Эмоциональный и дружеский настрой детей.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i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Созданию благоприятных условий пребывания детей на площадке способствовал труд педагогического коллектива ДЮЦ.</a:t>
            </a:r>
            <a:endParaRPr lang="ru-RU" sz="2400" i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708442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2780928"/>
            <a:ext cx="7848872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i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ПЕДАГОГИ  ДЮЦ - МОЛОДЦЫ!!!!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3600" i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i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СПАСИБО ЗА РАБОТУ!!!!</a:t>
            </a:r>
          </a:p>
        </p:txBody>
      </p:sp>
    </p:spTree>
    <p:extLst>
      <p:ext uri="{BB962C8B-B14F-4D97-AF65-F5344CB8AC3E}">
        <p14:creationId xmlns:p14="http://schemas.microsoft.com/office/powerpoint/2010/main" val="1061464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Цель работы площадки: </a:t>
            </a:r>
            <a:endParaRPr lang="ru-RU" sz="3000" dirty="0">
              <a:solidFill>
                <a:srgbClr val="0070C0"/>
              </a:solidFill>
              <a:latin typeface="Times New Roman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укрепление здоровья детей, развитие личности к познанию и творчеству через практическую, значимую для детей деятельность.</a:t>
            </a:r>
            <a:endParaRPr lang="ru-RU" sz="28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2050" name="Picture 2" descr="C:\Users\Андрей\Desktop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284984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:\Отчет по площадке\Мирошниченко\3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3284984"/>
            <a:ext cx="2736304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9891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ндрей\Desktop\1_Разрабатываем_маршрут_наука_топография_нелегка-fill-200x26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3168352"/>
            <a:ext cx="2622478" cy="3501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ндрей\Desktop\2_Последние_приготовления_большая_наука-_взять_все_нужное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212976"/>
            <a:ext cx="2592288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6601" y="1484784"/>
            <a:ext cx="871296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Клуб спортивно – оздоровительного  туризма «</a:t>
            </a:r>
            <a:r>
              <a:rPr lang="ru-RU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Экотур</a:t>
            </a:r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(рук. Панафидин П.В.)</a:t>
            </a:r>
          </a:p>
          <a:p>
            <a:pPr algn="ctr"/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Поход в краевой природный парк «Алтайское предгорье», </a:t>
            </a:r>
          </a:p>
          <a:p>
            <a:pPr algn="ctr"/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гора Синюха</a:t>
            </a:r>
          </a:p>
        </p:txBody>
      </p:sp>
    </p:spTree>
    <p:extLst>
      <p:ext uri="{BB962C8B-B14F-4D97-AF65-F5344CB8AC3E}">
        <p14:creationId xmlns:p14="http://schemas.microsoft.com/office/powerpoint/2010/main" val="4183912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ндрей\Desktop\9_КРАСОТИЩА-_долина_реки_Песчанно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ндрей\Desktop\12_Отдых-отдыхом_но_про_описание_маршрута_забывать_нельз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237100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496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ндрей\Desktop\21_Что_же_будет_на_ужин_-непонятн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4896544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ндрей\Desktop\23_Пора_доставать_чаш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1988840"/>
            <a:ext cx="3200400" cy="4267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022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ндрей\Desktop\34_Скальный_комплекс_Подкова_-сложен_гиганскими_гранитными_блинам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547" y="2060848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ндрей\Desktop\37_Мы_девчонки_хоть_куд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3612" y="2060848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781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Андрей\Desktop\45_Прощаемся_с_Синюхо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300" y="2202996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Андрей\Desktop\44_Скалы_очень_скольские__дождь_как_из_ведра-восхождение_прийдется_отложит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2735" y="2202996"/>
            <a:ext cx="4275559" cy="32066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9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Андрей\Desktop\47_Наше_детство_будет_пахнуть_такими_кострам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624736" cy="4968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915621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58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36609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401</Words>
  <Application>Microsoft Office PowerPoint</Application>
  <PresentationFormat>Экран (4:3)</PresentationFormat>
  <Paragraphs>64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Monotype Corsiva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Летние</dc:title>
  <dc:creator>Фокина Лидия Петровна</dc:creator>
  <cp:keywords>Шаблон презентации</cp:keywords>
  <cp:lastModifiedBy>i</cp:lastModifiedBy>
  <cp:revision>50</cp:revision>
  <dcterms:created xsi:type="dcterms:W3CDTF">2014-07-06T18:18:01Z</dcterms:created>
  <dcterms:modified xsi:type="dcterms:W3CDTF">2023-11-16T13:12:07Z</dcterms:modified>
</cp:coreProperties>
</file>