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4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0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5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8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2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018F-4417-45C5-958E-A6A75F8DD3B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4024-143A-483F-88B5-F55E54F4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"/>
          <a:stretch/>
        </p:blipFill>
        <p:spPr>
          <a:xfrm>
            <a:off x="-164223" y="-235824"/>
            <a:ext cx="12356223" cy="7105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026" y="2316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u="sng" dirty="0"/>
              <a:t>Дипломная работа</a:t>
            </a:r>
            <a:br>
              <a:rPr lang="ru-RU" dirty="0"/>
            </a:br>
            <a:r>
              <a:rPr lang="ru-RU" b="1" dirty="0"/>
              <a:t> «Портрет бабушки»</a:t>
            </a:r>
            <a:br>
              <a:rPr lang="ru-RU" dirty="0"/>
            </a:br>
            <a:r>
              <a:rPr lang="ru-RU" dirty="0"/>
              <a:t>Живопись маслом. Сюжетный портрет.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7108" y="5127835"/>
            <a:ext cx="7784892" cy="1742007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/>
          </a:p>
          <a:p>
            <a:pPr algn="r"/>
            <a:r>
              <a:rPr lang="ru-RU" sz="3000" dirty="0"/>
              <a:t>Руководитель: Литвиненко Светлана Сергеевна.</a:t>
            </a:r>
          </a:p>
          <a:p>
            <a:pPr algn="r"/>
            <a:r>
              <a:rPr lang="ru-RU" sz="3000" dirty="0"/>
              <a:t> Выпускница художественной студии «Светлана»: Буслаева  Алена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697" y="0"/>
            <a:ext cx="105363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Муниципальное автономное образовательное учреждение дополнительного образования </a:t>
            </a:r>
          </a:p>
          <a:p>
            <a:pPr algn="ctr"/>
            <a:r>
              <a:rPr lang="ru-RU" sz="2400" dirty="0"/>
              <a:t>«Алтайский районный детско-юношеский центр»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90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19" y="116721"/>
            <a:ext cx="6492803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143" y="2575641"/>
            <a:ext cx="5022952" cy="28513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Мой выбор основан на том, что хочется сохранить память о своей бабушке на всю свою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938" y="144671"/>
            <a:ext cx="5555752" cy="64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426" y="251631"/>
            <a:ext cx="6267138" cy="5609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Создание полноценного художественного произведения в виде </a:t>
            </a:r>
            <a:r>
              <a:rPr lang="ru-RU" dirty="0" err="1"/>
              <a:t>погрудного</a:t>
            </a:r>
            <a:r>
              <a:rPr lang="ru-RU" dirty="0"/>
              <a:t> портрета на </a:t>
            </a:r>
            <a:r>
              <a:rPr lang="ru-RU" dirty="0" err="1"/>
              <a:t>пленере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Изучить историю написания картин маслом;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Собрать и систематизировать знания о живописи масляными красками;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Изготовить проектное изделие;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Оценить проделанную работу;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Представить свою работу.</a:t>
            </a:r>
          </a:p>
          <a:p>
            <a:pPr marL="0" indent="0" fontAlgn="base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078" y="401533"/>
            <a:ext cx="5379933" cy="60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52" y="365125"/>
            <a:ext cx="10515600" cy="1325563"/>
          </a:xfrm>
        </p:spPr>
        <p:txBody>
          <a:bodyPr/>
          <a:lstStyle/>
          <a:p>
            <a:r>
              <a:rPr lang="ru-RU" dirty="0"/>
              <a:t>Немного из истории портретов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25" y="1690688"/>
            <a:ext cx="724399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мнению большинства родоначальником масляной живописи был нидерландский художник Ян ван Эйк, живший в 15 веке;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777" y="726751"/>
            <a:ext cx="3677587" cy="2298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445" y="3568908"/>
            <a:ext cx="24003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52" y="3568908"/>
            <a:ext cx="21621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063" y="3568908"/>
            <a:ext cx="2019300" cy="304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70681" y="3370971"/>
            <a:ext cx="43046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Но так же есть информация о том, что художники из Северной и Южной Европы работали масляными красками задолго до ван Эйка. </a:t>
            </a:r>
          </a:p>
        </p:txBody>
      </p:sp>
    </p:spTree>
    <p:extLst>
      <p:ext uri="{BB962C8B-B14F-4D97-AF65-F5344CB8AC3E}">
        <p14:creationId xmlns:p14="http://schemas.microsoft.com/office/powerpoint/2010/main" val="244830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704" y="1069538"/>
            <a:ext cx="332566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7586" y="5626526"/>
            <a:ext cx="282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«Я и мои попугаи» </a:t>
            </a:r>
          </a:p>
          <a:p>
            <a:pPr algn="ctr"/>
            <a:r>
              <a:rPr lang="ru-RU" sz="2400" b="1" dirty="0"/>
              <a:t>Фрида </a:t>
            </a:r>
            <a:r>
              <a:rPr lang="ru-RU" sz="2400" b="1" dirty="0" err="1"/>
              <a:t>Кало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167" y="1067313"/>
            <a:ext cx="3325665" cy="4353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0834" y="5626526"/>
            <a:ext cx="331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«Княгиня Татьяна Александровна Юсупова»</a:t>
            </a:r>
          </a:p>
          <a:p>
            <a:pPr algn="ctr"/>
            <a:r>
              <a:rPr lang="ru-RU" sz="2000" b="1" dirty="0"/>
              <a:t>Франц </a:t>
            </a:r>
            <a:r>
              <a:rPr lang="ru-RU" sz="2000" b="1" dirty="0" err="1"/>
              <a:t>Винтерхальтер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98" y="1081191"/>
            <a:ext cx="3317997" cy="4325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525" y="5626526"/>
            <a:ext cx="3131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«Портрет бабушки»</a:t>
            </a:r>
          </a:p>
          <a:p>
            <a:pPr algn="ctr"/>
            <a:r>
              <a:rPr lang="ru-RU" sz="2400" b="1" dirty="0"/>
              <a:t>Антон Васильев</a:t>
            </a: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84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23" y="140298"/>
            <a:ext cx="10515600" cy="1325563"/>
          </a:xfrm>
        </p:spPr>
        <p:txBody>
          <a:bodyPr/>
          <a:lstStyle/>
          <a:p>
            <a:r>
              <a:rPr lang="ru-RU" dirty="0"/>
              <a:t>Искусство в современной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26" y="1465861"/>
            <a:ext cx="10515600" cy="4351338"/>
          </a:xfrm>
        </p:spPr>
        <p:txBody>
          <a:bodyPr/>
          <a:lstStyle/>
          <a:p>
            <a:r>
              <a:rPr lang="ru-RU" dirty="0"/>
              <a:t>Haпиcaнныe маслом на холсте картины выглядят дорого и солидно, поэтому они всегда притягивают к себе внимание.</a:t>
            </a:r>
          </a:p>
          <a:p>
            <a:r>
              <a:rPr lang="ru-RU" dirty="0"/>
              <a:t>Но не стоит забывать и про искусственный интеллект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128963"/>
            <a:ext cx="226695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6" y="3128963"/>
            <a:ext cx="220027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38" y="312896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85" y="238662"/>
            <a:ext cx="5067925" cy="1325563"/>
          </a:xfrm>
        </p:spPr>
        <p:txBody>
          <a:bodyPr/>
          <a:lstStyle/>
          <a:p>
            <a:r>
              <a:rPr lang="ru-RU" dirty="0"/>
              <a:t>Дипломная 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967" y="1564225"/>
            <a:ext cx="57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Подбор материалов и создание первых набросков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3192" y="4820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80641" y="2830957"/>
            <a:ext cx="3868946" cy="3808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90695" y="1154838"/>
            <a:ext cx="4705072" cy="4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6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5" t="-945"/>
          <a:stretch/>
        </p:blipFill>
        <p:spPr>
          <a:xfrm>
            <a:off x="568098" y="989567"/>
            <a:ext cx="3407959" cy="4306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244" y="957464"/>
            <a:ext cx="3244455" cy="4281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671" y="989567"/>
            <a:ext cx="3407959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Этапы написания картины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18" y="2128578"/>
            <a:ext cx="2689167" cy="3586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13" y="2132872"/>
            <a:ext cx="2686986" cy="358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9" y="2132872"/>
            <a:ext cx="2686986" cy="3582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563" y="2132872"/>
            <a:ext cx="2686986" cy="35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0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о">
      <a:dk1>
        <a:srgbClr val="4A2739"/>
      </a:dk1>
      <a:lt1>
        <a:srgbClr val="EBDAE2"/>
      </a:lt1>
      <a:dk2>
        <a:srgbClr val="4A2739"/>
      </a:dk2>
      <a:lt2>
        <a:srgbClr val="EBDAE2"/>
      </a:lt2>
      <a:accent1>
        <a:srgbClr val="841E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213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Тема Office</vt:lpstr>
      <vt:lpstr> Дипломная работа  «Портрет бабушки» Живопись маслом. Сюжетный портрет.</vt:lpstr>
      <vt:lpstr>Презентация PowerPoint</vt:lpstr>
      <vt:lpstr>Презентация PowerPoint</vt:lpstr>
      <vt:lpstr>Немного из истории портретов</vt:lpstr>
      <vt:lpstr>Презентация PowerPoint</vt:lpstr>
      <vt:lpstr>Искусство в современной жизни</vt:lpstr>
      <vt:lpstr>Дипломная работа</vt:lpstr>
      <vt:lpstr>Презентация PowerPoint</vt:lpstr>
      <vt:lpstr>Этапы написания картины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i</cp:lastModifiedBy>
  <cp:revision>34</cp:revision>
  <dcterms:created xsi:type="dcterms:W3CDTF">2024-01-09T11:28:48Z</dcterms:created>
  <dcterms:modified xsi:type="dcterms:W3CDTF">2025-02-04T10:48:51Z</dcterms:modified>
</cp:coreProperties>
</file>