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7" r:id="rId4"/>
    <p:sldId id="257" r:id="rId5"/>
    <p:sldId id="260" r:id="rId6"/>
    <p:sldId id="269" r:id="rId7"/>
    <p:sldId id="259" r:id="rId8"/>
    <p:sldId id="262" r:id="rId9"/>
    <p:sldId id="270" r:id="rId10"/>
    <p:sldId id="266" r:id="rId11"/>
    <p:sldId id="264" r:id="rId12"/>
    <p:sldId id="263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A82A-E610-4317-8AC0-0EC5E559540C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9F68-005D-43E9-A61D-275436AAC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A82A-E610-4317-8AC0-0EC5E559540C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9F68-005D-43E9-A61D-275436AAC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A82A-E610-4317-8AC0-0EC5E559540C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9F68-005D-43E9-A61D-275436AAC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A82A-E610-4317-8AC0-0EC5E559540C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9F68-005D-43E9-A61D-275436AAC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A82A-E610-4317-8AC0-0EC5E559540C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9F68-005D-43E9-A61D-275436AAC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A82A-E610-4317-8AC0-0EC5E559540C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9F68-005D-43E9-A61D-275436AAC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A82A-E610-4317-8AC0-0EC5E559540C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9F68-005D-43E9-A61D-275436AAC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A82A-E610-4317-8AC0-0EC5E559540C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9F68-005D-43E9-A61D-275436AAC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A82A-E610-4317-8AC0-0EC5E559540C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9F68-005D-43E9-A61D-275436AAC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A82A-E610-4317-8AC0-0EC5E559540C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9F68-005D-43E9-A61D-275436AAC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A82A-E610-4317-8AC0-0EC5E559540C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9F68-005D-43E9-A61D-275436AAC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3A82A-E610-4317-8AC0-0EC5E559540C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59F68-005D-43E9-A61D-275436AAC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3312367"/>
          </a:xfrm>
        </p:spPr>
        <p:txBody>
          <a:bodyPr>
            <a:normAutofit/>
          </a:bodyPr>
          <a:lstStyle/>
          <a:p>
            <a:r>
              <a:rPr lang="ru-RU" dirty="0" smtClean="0"/>
              <a:t>Экология жизненной среды или общение с природой, как основа воспитания и духовного развития ребёнка.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797152"/>
            <a:ext cx="6400800" cy="985664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Педагог дополнительного образования </a:t>
            </a:r>
          </a:p>
          <a:p>
            <a:r>
              <a:rPr lang="ru-RU" sz="2800" dirty="0" err="1" smtClean="0"/>
              <a:t>Легкодымов</a:t>
            </a:r>
            <a:r>
              <a:rPr lang="ru-RU" sz="2800" dirty="0" smtClean="0"/>
              <a:t> Сергей Васильевич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фОТО-ВИДЕО\ФВ Лесхоз снег\DSC003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68428" y="-459432"/>
            <a:ext cx="11429014" cy="73174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Научитесь </a:t>
            </a:r>
            <a:r>
              <a:rPr lang="ru-RU" b="1" dirty="0"/>
              <a:t>слушать тишину.</a:t>
            </a:r>
          </a:p>
          <a:p>
            <a:pPr algn="ctr">
              <a:buNone/>
            </a:pPr>
            <a:r>
              <a:rPr lang="ru-RU" b="1" dirty="0"/>
              <a:t>Слышите, как падают снежинки. </a:t>
            </a:r>
          </a:p>
          <a:p>
            <a:pPr algn="ctr">
              <a:buNone/>
            </a:pPr>
            <a:r>
              <a:rPr lang="ru-RU" b="1" dirty="0"/>
              <a:t>Вслушайтесь в небес голубизну,</a:t>
            </a:r>
          </a:p>
          <a:p>
            <a:pPr algn="ctr">
              <a:buNone/>
            </a:pPr>
            <a:r>
              <a:rPr lang="ru-RU" b="1" dirty="0"/>
              <a:t>В шорох звёзд, в дрожание хвоинки, </a:t>
            </a:r>
          </a:p>
          <a:p>
            <a:pPr algn="ctr">
              <a:buNone/>
            </a:pPr>
            <a:r>
              <a:rPr lang="ru-RU" b="1" dirty="0"/>
              <a:t>В  лёгкую печаль весенней льдинки.</a:t>
            </a:r>
          </a:p>
          <a:p>
            <a:pPr algn="ctr">
              <a:buNone/>
            </a:pPr>
            <a:r>
              <a:rPr lang="ru-RU" b="1" dirty="0"/>
              <a:t>Научитесь слушать тишину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-521959"/>
            <a:ext cx="8568952" cy="737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5458618"/>
          </a:xfrm>
        </p:spPr>
        <p:txBody>
          <a:bodyPr>
            <a:normAutofit/>
          </a:bodyPr>
          <a:lstStyle/>
          <a:p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628800"/>
            <a:ext cx="7776864" cy="4205064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Научитесь видеть красоту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Мира, отражённого в росинке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В лёгком колыхании травинки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В уносимой ветром паутинке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Светлую как детскую мечту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Научитесь видеть красоту!...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ru-RU" dirty="0"/>
              <a:t>«...чтобы каждый шаг был путешествием и истоком мышления и речи – к чудесной красоте природы. Каждое знакомство с природой – урок развития детского ума, творчества, чувства. Своей необычностью, новизной, разнообразием природа эмоционально воздействует на ребёнка, вызывает его удивление, желание больше узнать, побуждает к передаче чувств и мыслей в речи». </a:t>
            </a:r>
          </a:p>
          <a:p>
            <a:r>
              <a:rPr lang="ru-RU" dirty="0"/>
              <a:t>В.А. Сухомлинский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Может это счастьем называется!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фОТО-ВИДЕО\Фото с видеокамеры\DSC0006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12776"/>
            <a:ext cx="9684721" cy="5445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D:\фОТО-ВИДЕО\Фото с видеокамеры\DSC000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091507" y="116632"/>
            <a:ext cx="11990005" cy="6741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D:\фОТО-ВИДЕО\Фото с видеокамеры\DSC000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298945" y="0"/>
            <a:ext cx="1219744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фОТО-ВИДЕО\Поход Известковая октябрь 2013\DSC009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332656" y="-2799"/>
            <a:ext cx="12202421" cy="6860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фОТО-ВИДЕО\Сосновка  сентябрь 2014\IMG_26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936612" y="-243408"/>
            <a:ext cx="10909212" cy="7272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D:\фОТО-ВИДЕО\Сосновка  сентябрь 2014\IMG_25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047825" y="116632"/>
            <a:ext cx="10191825" cy="679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dirty="0" smtClean="0"/>
              <a:t>Очистка родника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фОТО-ВИДЕО\Чистка родника\DSC023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088289" y="980728"/>
            <a:ext cx="10232289" cy="5877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Autofit/>
          </a:bodyPr>
          <a:lstStyle/>
          <a:p>
            <a:r>
              <a:rPr lang="ru-RU" sz="2800" dirty="0" smtClean="0"/>
              <a:t>В окрестностях родника было собрано и вывезено</a:t>
            </a:r>
            <a:br>
              <a:rPr lang="ru-RU" sz="2800" dirty="0" smtClean="0"/>
            </a:br>
            <a:r>
              <a:rPr lang="ru-RU" sz="2800" dirty="0" smtClean="0"/>
              <a:t> более 15 мешков мусора</a:t>
            </a:r>
            <a:endParaRPr lang="ru-RU" sz="2800" dirty="0"/>
          </a:p>
        </p:txBody>
      </p:sp>
      <p:pic>
        <p:nvPicPr>
          <p:cNvPr id="1026" name="Picture 2" descr="D:\фОТО-ВИДЕО\Чистка родника\DSC023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98506" y="1124744"/>
            <a:ext cx="10197006" cy="573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D:\фОТО-ВИДЕО\ФВ Лесхоз снег\DSC003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583928" y="1"/>
            <a:ext cx="1219744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131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Экология жизненной среды или общение с природой, как основа воспитания и духовного развития ребёнка. </vt:lpstr>
      <vt:lpstr>Слайд 2</vt:lpstr>
      <vt:lpstr>Слайд 3</vt:lpstr>
      <vt:lpstr>Слайд 4</vt:lpstr>
      <vt:lpstr>Слайд 5</vt:lpstr>
      <vt:lpstr>Слайд 6</vt:lpstr>
      <vt:lpstr>Очистка родника</vt:lpstr>
      <vt:lpstr>В окрестностях родника было собрано и вывезено  более 15 мешков мусора</vt:lpstr>
      <vt:lpstr>Слайд 9</vt:lpstr>
      <vt:lpstr>Слайд 10</vt:lpstr>
      <vt:lpstr>Слайд 11</vt:lpstr>
      <vt:lpstr>Слайд 12</vt:lpstr>
      <vt:lpstr>Может это счастьем называется!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Экология жизненной среды или общение с природой, как основа воспитания и духовного развития ребёнка.</dc:title>
  <dc:creator>Сергей</dc:creator>
  <cp:lastModifiedBy>i</cp:lastModifiedBy>
  <cp:revision>17</cp:revision>
  <dcterms:created xsi:type="dcterms:W3CDTF">2015-02-01T13:08:42Z</dcterms:created>
  <dcterms:modified xsi:type="dcterms:W3CDTF">2019-01-18T16:37:39Z</dcterms:modified>
</cp:coreProperties>
</file>