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5" autoAdjust="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481D66-91DB-43F0-A117-C8008EF8F83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180BBE-A546-4759-8991-EAF3372F11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50460"/>
            <a:ext cx="6863452" cy="6480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160240"/>
          </a:xfrm>
        </p:spPr>
        <p:txBody>
          <a:bodyPr>
            <a:prstTxWarp prst="textDeflateInflat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b="1" cap="all" normalizeH="1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4536504" cy="259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ru-RU" sz="4400" b="1" i="1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Забавное путешествие</a:t>
            </a:r>
            <a:endParaRPr lang="ru-RU" sz="4400" b="1" i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-pc\Pictures\картинки для слайдов аттестации\1440903479615_photoshopia_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0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412776"/>
            <a:ext cx="3203848" cy="3672409"/>
          </a:xfrm>
        </p:spPr>
        <p:txBody>
          <a:bodyPr/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дорожке,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дорожке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Скачем мы на правой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ножке.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этой же дорожке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Скачем мы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левой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ножке.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тропинке побежим,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лужайки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добежим.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лужайке, на лужайке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попрыгаем,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зайки.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Стоп!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отдохнем.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Дальше мы пешком пойдем.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0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-pc\Pictures\картинки для слайдов аттестации\1439365571_maloe_oze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090947" cy="2880320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  <a:endParaRPr lang="ru-RU" b="1" i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-pc\Pictures\картинки для слайдов аттестации\844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57606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76672"/>
            <a:ext cx="3456384" cy="4464496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длинной шеей, красным клювом,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 плавает по кругу,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Демонстрируя всем стать,</a:t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прибавить, не отнять!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3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248472" cy="5544616"/>
          </a:xfrm>
        </p:spPr>
        <p:txBody>
          <a:bodyPr/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 распустились,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Чудесные цветы,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бабочки вспорхнули,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Невиданной красы.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И красные, и жёлтые,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Цветов не сосчитать,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Мир собою бабочки,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Привыкли украшать!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admin-pc\Pictures\картинки для слайдов аттестации\2.jp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2565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-pc\Pictures\картинки для слайдов аттестации\479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3456384" cy="5472608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Лодочка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маленькой лодке всего два весла.          Эх, поскорей бы она подросла, 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стовеслая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По-настоящему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взрослая! </a:t>
            </a:r>
          </a:p>
        </p:txBody>
      </p:sp>
    </p:spTree>
    <p:extLst>
      <p:ext uri="{BB962C8B-B14F-4D97-AF65-F5344CB8AC3E}">
        <p14:creationId xmlns:p14="http://schemas.microsoft.com/office/powerpoint/2010/main" val="3926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75724"/>
            <a:ext cx="3528392" cy="4625484"/>
          </a:xfrm>
        </p:spPr>
        <p:txBody>
          <a:bodyPr/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Лягушка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Лягушка-квакушка     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Улыбка до ушей!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Веселая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подружка            И рыбок и мышей.            Попрыгает по суше -            Поплавает в воде,            Веселая лягушка            Не пропадет нигде!</a:t>
            </a:r>
          </a:p>
        </p:txBody>
      </p:sp>
      <p:pic>
        <p:nvPicPr>
          <p:cNvPr id="15363" name="Picture 3" descr="C:\Users\admin-pc\Pictures\картинки для слайдов аттестации\hello_html_m14a039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1845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admin-pc\Pictures\картинки для слайдов аттестации\5027930_Mini-mashinka_krasna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1415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3672409" cy="4359915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блестящая такая 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конечно легковая,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дороге мчусь стрелой, 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угнаться вам за мной!</a:t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 есть руль и шины,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зовут меня машина!</a:t>
            </a:r>
          </a:p>
        </p:txBody>
      </p:sp>
    </p:spTree>
    <p:extLst>
      <p:ext uri="{BB962C8B-B14F-4D97-AF65-F5344CB8AC3E}">
        <p14:creationId xmlns:p14="http://schemas.microsoft.com/office/powerpoint/2010/main" val="3435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-pc\Pictures\картинки для слайдов аттестации\14347253-illustration-of-kids-in-a-hot-air-balloon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980728"/>
            <a:ext cx="3744416" cy="5184576"/>
          </a:xfrm>
        </p:spPr>
        <p:txBody>
          <a:bodyPr/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Воздушный шар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летим под облаками,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Мы их трогаем руками,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Поднимает в небо пар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Наш большой воздушный шар.</a:t>
            </a:r>
          </a:p>
        </p:txBody>
      </p:sp>
    </p:spTree>
    <p:extLst>
      <p:ext uri="{BB962C8B-B14F-4D97-AF65-F5344CB8AC3E}">
        <p14:creationId xmlns:p14="http://schemas.microsoft.com/office/powerpoint/2010/main" val="29316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Танцевальная композиция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admin-pc\Pictures\картинки для слайдов аттестации\174287_html_m2fa498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-pc\Pictures\картинки для слайдов аттестации\560kb_kostet_kipitril_ft_zheka_kto_tam_druzh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-pc\Pictures\картинки для слайдов аттестации\bf7b6e30fd076ebe8755985d9dfe25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82154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Поезд </a:t>
            </a: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54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0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По указанному рейсу, поезд мчится вдаль по рельсам.               </a:t>
            </a:r>
            <a:br>
              <a:rPr lang="ru-RU" sz="24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Ехать поезд должен ровно, не шатаясь, без наклона. </a:t>
            </a:r>
            <a:endParaRPr lang="ru-RU" sz="2400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-pc\Pictures\картинки для слайдов аттестации\g47216723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289" y="111539"/>
            <a:ext cx="7125113" cy="660389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-pc\Pictures\картинки для слайдов аттестации\e4f037482f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7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88812">
            <a:off x="580085" y="1287195"/>
            <a:ext cx="4497346" cy="18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4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-pc\Pictures\картинки для слайдов аттестации\de2465841a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-pc\Pictures\картинки для слайдов аттестации\6911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0405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536504" cy="1728192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Жираф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жирафа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во-от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шея!   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Метра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</a:t>
            </a:r>
            <a:b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и длиннее!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Ходит </a:t>
            </a:r>
            <a:r>
              <a:rPr lang="ru-RU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медленно жираф,         Гордо голову задрав. </a:t>
            </a:r>
            <a:r>
              <a:rPr lang="ru-RU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ru-RU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8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-pc\Pictures\картинки для слайдов аттестации\1595428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4360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75724"/>
            <a:ext cx="3851920" cy="924475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черной кнопкой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носу        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зверь живет в лесу,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лохматый, цветом бурый,      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немного хмурый.       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 кривые лапы,        Неуклюжий, косолапый.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громко он реветь,       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зовут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медведь!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0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75724"/>
            <a:ext cx="4464496" cy="1457132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косой и очень ловкий,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сладкую морковку?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видны во рту два зуба,    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Он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грызёт её не худо.</a:t>
            </a:r>
          </a:p>
        </p:txBody>
      </p:sp>
      <p:pic>
        <p:nvPicPr>
          <p:cNvPr id="5122" name="Picture 2" descr="C:\Users\admin-pc\Pictures\картинки для слайдов аттестации\clipart-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085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75724"/>
            <a:ext cx="3600400" cy="4337452"/>
          </a:xfrm>
        </p:spPr>
        <p:txBody>
          <a:bodyPr/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скачет по дорожке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Цок-цок-цок.  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так резвы ножки? Цок-цок-цок.        Шелковиста её грива,        Весела она, игрива.        У неё так шёрстка гладка, 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 нам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бежит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лошадка!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admin-pc\Pictures\картинки для слайдов аттестации\105068801_large_2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5" y="836712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dmin-pc\Pictures\картинки для слайдов аттестации\1319960346_ptichki-razny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55446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76672"/>
            <a:ext cx="3096344" cy="4392488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стрижи, пингвины,      Снегири, грачи, павлины,     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Попугаи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синицы:     Одним словом это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птицы!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0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-pc\Pictures\картинки для слайдов аттестации\0_28052_28250005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4653136"/>
            <a:ext cx="2232248" cy="1889180"/>
          </a:xfrm>
        </p:spPr>
        <p:txBody>
          <a:bodyPr/>
          <a:lstStyle/>
          <a:p>
            <a:r>
              <a:rPr lang="ru-RU" sz="4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ПТИЦА</a:t>
            </a:r>
            <a:endParaRPr lang="ru-RU" sz="40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9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-pc\Pictures\картинки для слайдов аттестации\stock-vector-aladdin-on-a-flying-carpet-traveling-158055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598283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75724"/>
            <a:ext cx="2592288" cy="4697492"/>
          </a:xfrm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Ковер-самолет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полу он тихонько лежит            И тепло наших ног сторожит.            Но отправиться с нами в полёт            Разноцветный ковёр-самолёт.</a:t>
            </a:r>
          </a:p>
        </p:txBody>
      </p:sp>
    </p:spTree>
    <p:extLst>
      <p:ext uri="{BB962C8B-B14F-4D97-AF65-F5344CB8AC3E}">
        <p14:creationId xmlns:p14="http://schemas.microsoft.com/office/powerpoint/2010/main" val="36707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372</TotalTime>
  <Words>19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Courier New</vt:lpstr>
      <vt:lpstr>Times New Roman</vt:lpstr>
      <vt:lpstr>Trebuchet MS</vt:lpstr>
      <vt:lpstr>Verdana</vt:lpstr>
      <vt:lpstr>Wingdings 2</vt:lpstr>
      <vt:lpstr>Spring</vt:lpstr>
      <vt:lpstr>           </vt:lpstr>
      <vt:lpstr>                     Поезд         По указанному рейсу, поезд мчится вдаль по рельсам.                Ехать поезд должен ровно, не шатаясь, без наклона. </vt:lpstr>
      <vt:lpstr>                              Жираф   У жирафа  во-от какая шея!     Метра два!.. А может, и длиннее!  Ходит медленно жираф,         Гордо голову задрав.         </vt:lpstr>
      <vt:lpstr>       Медведь  С черной кнопкой на носу         Этот зверь живет в лесу, Весь лохматый, цветом бурый,        На лицо немного хмурый.         У него кривые лапы,        Неуклюжий, косолапый. Может громко он реветь,         А зовут его медведь!</vt:lpstr>
      <vt:lpstr>    Заяц  Кто косой и очень ловкий,         Любит сладкую морковку?   Хоть видны во рту два зуба,           Он грызёт её не худо.</vt:lpstr>
      <vt:lpstr>Лошадка    Кто там скачет по дорожке?  Цок-цок-цок.         У кого так резвы ножки? Цок-цок-цок.        Шелковиста её грива,        Весела она, игрива.        У неё так шёрстка гладка,         Это к нам бежит лошадка! </vt:lpstr>
      <vt:lpstr>Птицы   Воробьи, стрижи, пингвины,      Снегири, грачи, павлины,       Попугаи и синицы:     Одним словом это – птицы!</vt:lpstr>
      <vt:lpstr>ПТИЦА</vt:lpstr>
      <vt:lpstr>Ковер-самолет  На полу он тихонько лежит            И тепло наших ног сторожит.            Но отправиться с нами в полёт            Разноцветный ковёр-самолёт.</vt:lpstr>
      <vt:lpstr> По дорожке,  по дорожке Скачем мы на правой ножке. И на этой же дорожке Скачем мы  на левой ножке. По тропинке побежим,  До лужайки добежим. На лужайке, на лужайке Мы попрыгаем,  как зайки. Стоп!  Немного отдохнем. Дальше мы пешком пойдем. </vt:lpstr>
      <vt:lpstr> ОЗЕРО</vt:lpstr>
      <vt:lpstr>Лебедь   С длинной шеей, красным клювом, Лебедь плавает по кругу, Демонстрируя всем стать, Не прибавить, не отнять!</vt:lpstr>
      <vt:lpstr>Бабочка    На небе распустились,           Чудесные цветы,          То бабочки вспорхнули,           Невиданной красы.           И красные, и жёлтые,           Цветов не сосчитать,    Так Мир собою бабочки,           Привыкли украшать! </vt:lpstr>
      <vt:lpstr>Лодочка   В маленькой лодке всего два весла.          Эх, поскорей бы она подросла,          Стала большая, стовеслая,            По-настоящему взрослая! </vt:lpstr>
      <vt:lpstr>Лягушка   Лягушка-квакушка            Улыбка до ушей!      Веселая подружка            И рыбок и мышей.            Попрыгает по суше -            Поплавает в воде,            Веселая лягушка            Не пропадет нигде!</vt:lpstr>
      <vt:lpstr>Машина  Я блестящая такая  И конечно легковая,  По дороге мчусь стрелой,  Не угнаться вам за мной! У меня есть руль и шины, А зовут меня машина!</vt:lpstr>
      <vt:lpstr>Воздушный шар  Мы летим под облаками,      Мы их трогаем руками,      Поднимает в небо пар      Наш большой воздушный шар.</vt:lpstr>
      <vt:lpstr>Танцевальная композиция</vt:lpstr>
      <vt:lpstr>Презентация PowerPoint</vt:lpstr>
      <vt:lpstr>Рефлексия</vt:lpstr>
      <vt:lpstr> До свидания!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Забавное путешествие</dc:title>
  <dc:creator>admin-pc</dc:creator>
  <cp:lastModifiedBy>i</cp:lastModifiedBy>
  <cp:revision>21</cp:revision>
  <dcterms:created xsi:type="dcterms:W3CDTF">2016-10-23T12:05:07Z</dcterms:created>
  <dcterms:modified xsi:type="dcterms:W3CDTF">2021-10-20T12:01:21Z</dcterms:modified>
</cp:coreProperties>
</file>