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31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8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9560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86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219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04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410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15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56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36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85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75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33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54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38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9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B79B9-1E35-4EAF-9FF4-01362181A98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63C99C-758E-4A9B-8109-E8A3C898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79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1509" y="457200"/>
            <a:ext cx="7930847" cy="3179839"/>
          </a:xfrm>
        </p:spPr>
        <p:txBody>
          <a:bodyPr/>
          <a:lstStyle/>
          <a:p>
            <a:pPr algn="ctr"/>
            <a:r>
              <a:rPr lang="ru-RU" sz="4400" b="1" dirty="0" err="1">
                <a:latin typeface="Bookman Old Style" panose="02050604050505020204" pitchFamily="18" charset="0"/>
              </a:rPr>
              <a:t>Здоровьесберегающие</a:t>
            </a:r>
            <a:r>
              <a:rPr lang="ru-RU" sz="4400" b="1" dirty="0">
                <a:latin typeface="Bookman Old Style" panose="02050604050505020204" pitchFamily="18" charset="0"/>
              </a:rPr>
              <a:t> технологии </a:t>
            </a:r>
            <a:r>
              <a:rPr lang="ru-RU" sz="4400" b="1" dirty="0" smtClean="0">
                <a:latin typeface="Bookman Old Style" panose="02050604050505020204" pitchFamily="18" charset="0"/>
              </a:rPr>
              <a:t/>
            </a:r>
            <a:br>
              <a:rPr lang="ru-RU" sz="4400" b="1" dirty="0" smtClean="0">
                <a:latin typeface="Bookman Old Style" panose="02050604050505020204" pitchFamily="18" charset="0"/>
              </a:rPr>
            </a:br>
            <a:r>
              <a:rPr lang="ru-RU" sz="4400" b="1" dirty="0" smtClean="0">
                <a:latin typeface="Bookman Old Style" panose="02050604050505020204" pitchFamily="18" charset="0"/>
              </a:rPr>
              <a:t>на </a:t>
            </a:r>
            <a:r>
              <a:rPr lang="ru-RU" sz="4400" b="1" dirty="0">
                <a:latin typeface="Bookman Old Style" panose="02050604050505020204" pitchFamily="18" charset="0"/>
              </a:rPr>
              <a:t>занятиях </a:t>
            </a:r>
            <a:r>
              <a:rPr lang="ru-RU" sz="4400" b="1" dirty="0" smtClean="0">
                <a:latin typeface="Bookman Old Style" panose="02050604050505020204" pitchFamily="18" charset="0"/>
              </a:rPr>
              <a:t/>
            </a:r>
            <a:br>
              <a:rPr lang="ru-RU" sz="4400" b="1" dirty="0" smtClean="0">
                <a:latin typeface="Bookman Old Style" panose="02050604050505020204" pitchFamily="18" charset="0"/>
              </a:rPr>
            </a:br>
            <a:r>
              <a:rPr lang="ru-RU" sz="4400" b="1" dirty="0" smtClean="0">
                <a:latin typeface="Bookman Old Style" panose="02050604050505020204" pitchFamily="18" charset="0"/>
              </a:rPr>
              <a:t>по хореографии</a:t>
            </a:r>
            <a:r>
              <a:rPr lang="ru-RU" sz="4400" b="1" dirty="0">
                <a:latin typeface="Bookman Old Style" panose="02050604050505020204" pitchFamily="18" charset="0"/>
              </a:rPr>
              <a:t>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0253" y="4083490"/>
            <a:ext cx="8698290" cy="243161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МАОУ ДО «Алтайский районный детско-юношеский центр»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Алтайский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район, с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. Алтайское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Андреева Евгения Александровна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педагог дополнительного образования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по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хореографии.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err="1" smtClean="0">
                <a:latin typeface="Bookman Old Style" panose="02050604050505020204" pitchFamily="18" charset="0"/>
              </a:rPr>
              <a:t>Здоровьесберегающие</a:t>
            </a:r>
            <a:r>
              <a:rPr lang="ru-RU" sz="3200" b="1" dirty="0" smtClean="0">
                <a:latin typeface="Bookman Old Style" panose="02050604050505020204" pitchFamily="18" charset="0"/>
              </a:rPr>
              <a:t> правила методики преподавания в хореографии.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соответствовать степени подготовленности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детей;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соблюдать методику выполнения упражнений;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соблюдать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страховку при выполнении упражнений;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следить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за формой одежды на занятиях;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следить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за исправностью оборудования;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грамотно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распределять нагрузку. </a:t>
            </a:r>
          </a:p>
        </p:txBody>
      </p:sp>
    </p:spTree>
    <p:extLst>
      <p:ext uri="{BB962C8B-B14F-4D97-AF65-F5344CB8AC3E}">
        <p14:creationId xmlns:p14="http://schemas.microsoft.com/office/powerpoint/2010/main" val="24169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Bookman Old Style" panose="02050604050505020204" pitchFamily="18" charset="0"/>
              </a:rPr>
              <a:t>Спасибо за внимание!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1107" y="1270000"/>
            <a:ext cx="6817259" cy="5112945"/>
          </a:xfrm>
        </p:spPr>
      </p:pic>
    </p:spTree>
    <p:extLst>
      <p:ext uri="{BB962C8B-B14F-4D97-AF65-F5344CB8AC3E}">
        <p14:creationId xmlns:p14="http://schemas.microsoft.com/office/powerpoint/2010/main" val="187058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Целевые ориентации </a:t>
            </a:r>
            <a:r>
              <a:rPr lang="ru-RU" b="1" dirty="0" err="1">
                <a:latin typeface="Bookman Old Style" panose="02050604050505020204" pitchFamily="18" charset="0"/>
              </a:rPr>
              <a:t>здоровьесберегающих</a:t>
            </a:r>
            <a:r>
              <a:rPr lang="ru-RU" b="1" dirty="0">
                <a:latin typeface="Bookman Old Style" panose="02050604050505020204" pitchFamily="18" charset="0"/>
              </a:rPr>
              <a:t> </a:t>
            </a:r>
            <a:r>
              <a:rPr lang="ru-RU" b="1" dirty="0" smtClean="0">
                <a:latin typeface="Bookman Old Style" panose="02050604050505020204" pitchFamily="18" charset="0"/>
              </a:rPr>
              <a:t>технологий: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Формирование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культуры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здоровья;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 Содействие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формированию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сознательного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отношения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ребенка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к своему здоровью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как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естественной основе 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умственного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, физического и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нравственного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338820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532" y="741360"/>
            <a:ext cx="8596668" cy="132080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Bookman Old Style" panose="02050604050505020204" pitchFamily="18" charset="0"/>
              </a:rPr>
              <a:t>Здоровьесберегающие</a:t>
            </a:r>
            <a:r>
              <a:rPr lang="ru-RU" sz="3200" b="1" dirty="0">
                <a:latin typeface="Bookman Old Style" panose="02050604050505020204" pitchFamily="18" charset="0"/>
              </a:rPr>
              <a:t> технологии: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532" y="1707915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физическое здоровье ;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психологическое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</a:rPr>
              <a:t>здоровье.</a:t>
            </a:r>
          </a:p>
        </p:txBody>
      </p:sp>
    </p:spTree>
    <p:extLst>
      <p:ext uri="{BB962C8B-B14F-4D97-AF65-F5344CB8AC3E}">
        <p14:creationId xmlns:p14="http://schemas.microsoft.com/office/powerpoint/2010/main" val="17107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latin typeface="Bookman Old Style" panose="02050604050505020204" pitchFamily="18" charset="0"/>
              </a:rPr>
              <a:t>Подвижные музыкальные игры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2"/>
          <a:stretch/>
        </p:blipFill>
        <p:spPr>
          <a:xfrm>
            <a:off x="969472" y="1195057"/>
            <a:ext cx="6897989" cy="4885523"/>
          </a:xfrm>
        </p:spPr>
      </p:pic>
    </p:spTree>
    <p:extLst>
      <p:ext uri="{BB962C8B-B14F-4D97-AF65-F5344CB8AC3E}">
        <p14:creationId xmlns:p14="http://schemas.microsoft.com/office/powerpoint/2010/main" val="4136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man Old Style" panose="02050604050505020204" pitchFamily="18" charset="0"/>
              </a:rPr>
              <a:t>Партерная гимнастика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7334" y="1270000"/>
            <a:ext cx="7181176" cy="4725908"/>
          </a:xfrm>
        </p:spPr>
      </p:pic>
    </p:spTree>
    <p:extLst>
      <p:ext uri="{BB962C8B-B14F-4D97-AF65-F5344CB8AC3E}">
        <p14:creationId xmlns:p14="http://schemas.microsoft.com/office/powerpoint/2010/main" val="34996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Bookman Old Style" panose="02050604050505020204" pitchFamily="18" charset="0"/>
              </a:rPr>
              <a:t>Дыхательная гимнастика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pic>
        <p:nvPicPr>
          <p:cNvPr id="13" name="Объект 1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946" y="1270000"/>
            <a:ext cx="6990996" cy="5243247"/>
          </a:xfrm>
        </p:spPr>
      </p:pic>
    </p:spTree>
    <p:extLst>
      <p:ext uri="{BB962C8B-B14F-4D97-AF65-F5344CB8AC3E}">
        <p14:creationId xmlns:p14="http://schemas.microsoft.com/office/powerpoint/2010/main" val="32846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Bookman Old Style" panose="02050604050505020204" pitchFamily="18" charset="0"/>
              </a:rPr>
              <a:t>Пальчиковая гимнастика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pic>
        <p:nvPicPr>
          <p:cNvPr id="4" name="Объект 7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706" y="1270000"/>
            <a:ext cx="6728564" cy="5051833"/>
          </a:xfrm>
        </p:spPr>
      </p:pic>
    </p:spTree>
    <p:extLst>
      <p:ext uri="{BB962C8B-B14F-4D97-AF65-F5344CB8AC3E}">
        <p14:creationId xmlns:p14="http://schemas.microsoft.com/office/powerpoint/2010/main" val="187021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atin typeface="Bookman Old Style" panose="02050604050505020204" pitchFamily="18" charset="0"/>
              </a:rPr>
              <a:t>Самомассаж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2801" y="1270000"/>
            <a:ext cx="6692233" cy="5019175"/>
          </a:xfrm>
        </p:spPr>
      </p:pic>
    </p:spTree>
    <p:extLst>
      <p:ext uri="{BB962C8B-B14F-4D97-AF65-F5344CB8AC3E}">
        <p14:creationId xmlns:p14="http://schemas.microsoft.com/office/powerpoint/2010/main" val="350651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latin typeface="Bookman Old Style" panose="02050604050505020204" pitchFamily="18" charset="0"/>
              </a:rPr>
              <a:t>Улыбкотерапия</a:t>
            </a:r>
            <a:r>
              <a:rPr lang="ru-RU" sz="3200" b="1" dirty="0" smtClean="0">
                <a:latin typeface="Bookman Old Style" panose="02050604050505020204" pitchFamily="18" charset="0"/>
              </a:rPr>
              <a:t> 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pic>
        <p:nvPicPr>
          <p:cNvPr id="4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289" y="1270000"/>
            <a:ext cx="8288442" cy="4664123"/>
          </a:xfrm>
        </p:spPr>
      </p:pic>
    </p:spTree>
    <p:extLst>
      <p:ext uri="{BB962C8B-B14F-4D97-AF65-F5344CB8AC3E}">
        <p14:creationId xmlns:p14="http://schemas.microsoft.com/office/powerpoint/2010/main" val="183602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118</Words>
  <Application>Microsoft Office PowerPoint</Application>
  <PresentationFormat>Широкоэкранный</PresentationFormat>
  <Paragraphs>32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Trebuchet MS</vt:lpstr>
      <vt:lpstr>Wingdings 3</vt:lpstr>
      <vt:lpstr>Грань</vt:lpstr>
      <vt:lpstr>Здоровьесберегающие технологии  на занятиях  по хореографии. </vt:lpstr>
      <vt:lpstr>Целевые ориентации здоровьесберегающих технологий:</vt:lpstr>
      <vt:lpstr>Здоровьесберегающие технологии: </vt:lpstr>
      <vt:lpstr>Подвижные музыкальные игры</vt:lpstr>
      <vt:lpstr>Партерная гимнастика</vt:lpstr>
      <vt:lpstr>Дыхательная гимнастика</vt:lpstr>
      <vt:lpstr>Пальчиковая гимнастика</vt:lpstr>
      <vt:lpstr>Самомассаж </vt:lpstr>
      <vt:lpstr>Улыбкотерапия </vt:lpstr>
      <vt:lpstr>Здоровьесберегающие правила методики преподавания в хореографии.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  на занятиях  хореографии. </dc:title>
  <dc:creator>Пользователь</dc:creator>
  <cp:lastModifiedBy>i</cp:lastModifiedBy>
  <cp:revision>8</cp:revision>
  <dcterms:created xsi:type="dcterms:W3CDTF">2020-10-06T00:26:36Z</dcterms:created>
  <dcterms:modified xsi:type="dcterms:W3CDTF">2020-10-06T13:10:14Z</dcterms:modified>
</cp:coreProperties>
</file>