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92AD1-5738-4014-A42A-FA552A2A08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A2F7F-F567-4A3B-B092-71D28D992EA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проекта: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E157-46A4-4AA9-B1D0-D49C52D9A505}" type="parTrans" cxnId="{987384B5-566E-47A4-8BEF-0F2376F1A84D}">
      <dgm:prSet/>
      <dgm:spPr/>
      <dgm:t>
        <a:bodyPr/>
        <a:lstStyle/>
        <a:p>
          <a:endParaRPr lang="ru-RU"/>
        </a:p>
      </dgm:t>
    </dgm:pt>
    <dgm:pt modelId="{282C1763-B004-485B-B9BF-24B353FB165C}" type="sibTrans" cxnId="{987384B5-566E-47A4-8BEF-0F2376F1A84D}">
      <dgm:prSet/>
      <dgm:spPr/>
      <dgm:t>
        <a:bodyPr/>
        <a:lstStyle/>
        <a:p>
          <a:endParaRPr lang="ru-RU"/>
        </a:p>
      </dgm:t>
    </dgm:pt>
    <dgm:pt modelId="{8453E5B3-C45E-49BC-A83D-6B21800E54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</a:t>
          </a:r>
          <a:r>
            <a:rPr lang="ru-RU" dirty="0" smtClean="0"/>
            <a:t>:</a:t>
          </a:r>
          <a:endParaRPr lang="ru-RU" dirty="0"/>
        </a:p>
      </dgm:t>
    </dgm:pt>
    <dgm:pt modelId="{C6C0FD1D-457E-4030-8CA8-01FAFAE23203}" type="parTrans" cxnId="{07968F47-E264-4F53-8964-5AA3E422EBC0}">
      <dgm:prSet/>
      <dgm:spPr/>
      <dgm:t>
        <a:bodyPr/>
        <a:lstStyle/>
        <a:p>
          <a:endParaRPr lang="ru-RU"/>
        </a:p>
      </dgm:t>
    </dgm:pt>
    <dgm:pt modelId="{F5023C8C-D99A-4289-8423-1C25B233C5F6}" type="sibTrans" cxnId="{07968F47-E264-4F53-8964-5AA3E422EBC0}">
      <dgm:prSet/>
      <dgm:spPr/>
      <dgm:t>
        <a:bodyPr/>
        <a:lstStyle/>
        <a:p>
          <a:endParaRPr lang="ru-RU"/>
        </a:p>
      </dgm:t>
    </dgm:pt>
    <dgm:pt modelId="{15DE0D77-B5F9-424E-BC91-DD3B63FF3E7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интереса и мотивации к занятиям современного танца;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27916-9F86-4155-BABA-93145DE0145B}" type="parTrans" cxnId="{3D0403F9-C887-46A3-9FF9-5340E31B44BC}">
      <dgm:prSet/>
      <dgm:spPr/>
      <dgm:t>
        <a:bodyPr/>
        <a:lstStyle/>
        <a:p>
          <a:endParaRPr lang="ru-RU"/>
        </a:p>
      </dgm:t>
    </dgm:pt>
    <dgm:pt modelId="{DF675CDE-2A62-4B27-8D5D-24B2E202A66F}" type="sibTrans" cxnId="{3D0403F9-C887-46A3-9FF9-5340E31B44BC}">
      <dgm:prSet/>
      <dgm:spPr/>
      <dgm:t>
        <a:bodyPr/>
        <a:lstStyle/>
        <a:p>
          <a:endParaRPr lang="ru-RU"/>
        </a:p>
      </dgm:t>
    </dgm:pt>
    <dgm:pt modelId="{38EB647D-58B6-4E16-A0E6-1C4A01625E1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практических навыков в исполнении хореографических постановок;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6AC04-DEA3-48A9-A70B-45BE8EFCA659}" type="parTrans" cxnId="{956C71A9-2E93-49DA-AE77-310A607049EE}">
      <dgm:prSet/>
      <dgm:spPr/>
      <dgm:t>
        <a:bodyPr/>
        <a:lstStyle/>
        <a:p>
          <a:endParaRPr lang="ru-RU"/>
        </a:p>
      </dgm:t>
    </dgm:pt>
    <dgm:pt modelId="{928846D5-5A48-4EA5-8012-7E246E69418E}" type="sibTrans" cxnId="{956C71A9-2E93-49DA-AE77-310A607049EE}">
      <dgm:prSet/>
      <dgm:spPr/>
      <dgm:t>
        <a:bodyPr/>
        <a:lstStyle/>
        <a:p>
          <a:endParaRPr lang="ru-RU"/>
        </a:p>
      </dgm:t>
    </dgm:pt>
    <dgm:pt modelId="{DEEAC706-187E-428E-B4EC-34AA01E46DC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традиций театра «Сюрприз»;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CB081-6EAB-4CE5-ADDB-822C6A66D85C}" type="parTrans" cxnId="{05B2E473-4598-4C79-BF32-9F1AF4B25323}">
      <dgm:prSet/>
      <dgm:spPr/>
      <dgm:t>
        <a:bodyPr/>
        <a:lstStyle/>
        <a:p>
          <a:endParaRPr lang="ru-RU"/>
        </a:p>
      </dgm:t>
    </dgm:pt>
    <dgm:pt modelId="{0A388D99-245B-4ABF-9740-4613975A24E3}" type="sibTrans" cxnId="{05B2E473-4598-4C79-BF32-9F1AF4B25323}">
      <dgm:prSet/>
      <dgm:spPr/>
      <dgm:t>
        <a:bodyPr/>
        <a:lstStyle/>
        <a:p>
          <a:endParaRPr lang="ru-RU"/>
        </a:p>
      </dgm:t>
    </dgm:pt>
    <dgm:pt modelId="{A7CCD3DD-A807-4A15-B1F1-F5E8BDBB53D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духа коллективизма и преемственности поколений;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465B7-9C67-47B7-B65D-1C10E20C816C}" type="parTrans" cxnId="{D65940FE-E61E-426E-B753-2BCAF38EC2B8}">
      <dgm:prSet/>
      <dgm:spPr/>
      <dgm:t>
        <a:bodyPr/>
        <a:lstStyle/>
        <a:p>
          <a:endParaRPr lang="ru-RU"/>
        </a:p>
      </dgm:t>
    </dgm:pt>
    <dgm:pt modelId="{80CD5492-9C0A-4D16-B033-413B596E1F83}" type="sibTrans" cxnId="{D65940FE-E61E-426E-B753-2BCAF38EC2B8}">
      <dgm:prSet/>
      <dgm:spPr/>
      <dgm:t>
        <a:bodyPr/>
        <a:lstStyle/>
        <a:p>
          <a:endParaRPr lang="ru-RU"/>
        </a:p>
      </dgm:t>
    </dgm:pt>
    <dgm:pt modelId="{7335FD21-1A8E-4EDC-BD33-7CB52220144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атмосферы успеха и праздника.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78163-8E38-4870-81AB-0F6B08C41634}" type="parTrans" cxnId="{0D18F783-8749-484A-B37B-4BE0ED6AEF76}">
      <dgm:prSet/>
      <dgm:spPr/>
      <dgm:t>
        <a:bodyPr/>
        <a:lstStyle/>
        <a:p>
          <a:endParaRPr lang="ru-RU"/>
        </a:p>
      </dgm:t>
    </dgm:pt>
    <dgm:pt modelId="{DF5F070F-7BFB-4BE8-B397-559112B1C46F}" type="sibTrans" cxnId="{0D18F783-8749-484A-B37B-4BE0ED6AEF76}">
      <dgm:prSet/>
      <dgm:spPr/>
      <dgm:t>
        <a:bodyPr/>
        <a:lstStyle/>
        <a:p>
          <a:endParaRPr lang="ru-RU"/>
        </a:p>
      </dgm:t>
    </dgm:pt>
    <dgm:pt modelId="{6A60BF15-654F-4A9F-B35B-C5966D0BD7C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единого организма для развития реальных и потенциальных возможностей обучающихся.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0FC23-724C-4503-AE2A-F40C6C4EFC9D}" type="sibTrans" cxnId="{7E232666-EA54-4344-8496-C25DD3257CF4}">
      <dgm:prSet/>
      <dgm:spPr/>
      <dgm:t>
        <a:bodyPr/>
        <a:lstStyle/>
        <a:p>
          <a:endParaRPr lang="ru-RU"/>
        </a:p>
      </dgm:t>
    </dgm:pt>
    <dgm:pt modelId="{87D8D105-8984-4FD6-AE84-2FCFA8EFD106}" type="parTrans" cxnId="{7E232666-EA54-4344-8496-C25DD3257CF4}">
      <dgm:prSet/>
      <dgm:spPr/>
      <dgm:t>
        <a:bodyPr/>
        <a:lstStyle/>
        <a:p>
          <a:endParaRPr lang="ru-RU"/>
        </a:p>
      </dgm:t>
    </dgm:pt>
    <dgm:pt modelId="{B865E13C-919B-4B13-801D-BFED8DE9416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 хореографическом коллективе атмосферы семьи –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B484A-4DA7-481C-97F3-E66E6CD7715A}" type="sibTrans" cxnId="{3AF7C49C-F538-4A15-9CB9-8EEBABF1106F}">
      <dgm:prSet/>
      <dgm:spPr/>
      <dgm:t>
        <a:bodyPr/>
        <a:lstStyle/>
        <a:p>
          <a:endParaRPr lang="ru-RU"/>
        </a:p>
      </dgm:t>
    </dgm:pt>
    <dgm:pt modelId="{75E9BAC0-1F62-4DAA-9955-8D6989A8BBD1}" type="parTrans" cxnId="{3AF7C49C-F538-4A15-9CB9-8EEBABF1106F}">
      <dgm:prSet/>
      <dgm:spPr/>
      <dgm:t>
        <a:bodyPr/>
        <a:lstStyle/>
        <a:p>
          <a:endParaRPr lang="ru-RU"/>
        </a:p>
      </dgm:t>
    </dgm:pt>
    <dgm:pt modelId="{038123F9-E002-413D-BA00-61FB59B82C8F}" type="pres">
      <dgm:prSet presAssocID="{66592AD1-5738-4014-A42A-FA552A2A08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A9842-AEDE-4C96-B512-6CE0FF970F6A}" type="pres">
      <dgm:prSet presAssocID="{E7FA2F7F-F567-4A3B-B092-71D28D992EA6}" presName="linNode" presStyleCnt="0"/>
      <dgm:spPr/>
    </dgm:pt>
    <dgm:pt modelId="{EE4E2347-82E4-43F1-9EAE-A9DCCDA2A6B0}" type="pres">
      <dgm:prSet presAssocID="{E7FA2F7F-F567-4A3B-B092-71D28D992EA6}" presName="parentShp" presStyleLbl="node1" presStyleIdx="0" presStyleCnt="2" custScaleY="48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8E563-D662-40E2-9ECF-885C81B3F8EB}" type="pres">
      <dgm:prSet presAssocID="{E7FA2F7F-F567-4A3B-B092-71D28D992EA6}" presName="childShp" presStyleLbl="bgAccFollowNode1" presStyleIdx="0" presStyleCnt="2" custScaleY="10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369D0-536F-4B23-A748-4F53CC32C113}" type="pres">
      <dgm:prSet presAssocID="{282C1763-B004-485B-B9BF-24B353FB165C}" presName="spacing" presStyleCnt="0"/>
      <dgm:spPr/>
    </dgm:pt>
    <dgm:pt modelId="{0F4B8806-4145-4D66-8C90-AA9B49BC9E28}" type="pres">
      <dgm:prSet presAssocID="{8453E5B3-C45E-49BC-A83D-6B21800E5495}" presName="linNode" presStyleCnt="0"/>
      <dgm:spPr/>
    </dgm:pt>
    <dgm:pt modelId="{CA1D6798-CDA6-458E-BF12-3BE8844398F1}" type="pres">
      <dgm:prSet presAssocID="{8453E5B3-C45E-49BC-A83D-6B21800E5495}" presName="parentShp" presStyleLbl="node1" presStyleIdx="1" presStyleCnt="2" custScaleY="54271" custLinFactNeighborX="875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AA085-906D-4258-AE40-52FC5819092F}" type="pres">
      <dgm:prSet presAssocID="{8453E5B3-C45E-49BC-A83D-6B21800E5495}" presName="childShp" presStyleLbl="bgAccFollowNode1" presStyleIdx="1" presStyleCnt="2" custScaleX="106497" custScaleY="280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C71A9-2E93-49DA-AE77-310A607049EE}" srcId="{8453E5B3-C45E-49BC-A83D-6B21800E5495}" destId="{38EB647D-58B6-4E16-A0E6-1C4A01625E1B}" srcOrd="1" destOrd="0" parTransId="{C496AC04-DEA3-48A9-A70B-45BE8EFCA659}" sibTransId="{928846D5-5A48-4EA5-8012-7E246E69418E}"/>
    <dgm:cxn modelId="{561D5EF8-1A83-4F32-BC88-ECF5210358DF}" type="presOf" srcId="{A7CCD3DD-A807-4A15-B1F1-F5E8BDBB53D1}" destId="{9BCAA085-906D-4258-AE40-52FC5819092F}" srcOrd="0" destOrd="3" presId="urn:microsoft.com/office/officeart/2005/8/layout/vList6"/>
    <dgm:cxn modelId="{FF598161-5955-41D9-A639-3BAA773B3BA5}" type="presOf" srcId="{B865E13C-919B-4B13-801D-BFED8DE9416F}" destId="{C6B8E563-D662-40E2-9ECF-885C81B3F8EB}" srcOrd="0" destOrd="0" presId="urn:microsoft.com/office/officeart/2005/8/layout/vList6"/>
    <dgm:cxn modelId="{1D9B2BDD-4D4C-483C-A8EC-60CD4AAEFB07}" type="presOf" srcId="{7335FD21-1A8E-4EDC-BD33-7CB52220144E}" destId="{9BCAA085-906D-4258-AE40-52FC5819092F}" srcOrd="0" destOrd="4" presId="urn:microsoft.com/office/officeart/2005/8/layout/vList6"/>
    <dgm:cxn modelId="{000132BF-B34C-42AE-9E71-FFFA28C82BE5}" type="presOf" srcId="{66592AD1-5738-4014-A42A-FA552A2A0884}" destId="{038123F9-E002-413D-BA00-61FB59B82C8F}" srcOrd="0" destOrd="0" presId="urn:microsoft.com/office/officeart/2005/8/layout/vList6"/>
    <dgm:cxn modelId="{0D18F783-8749-484A-B37B-4BE0ED6AEF76}" srcId="{8453E5B3-C45E-49BC-A83D-6B21800E5495}" destId="{7335FD21-1A8E-4EDC-BD33-7CB52220144E}" srcOrd="4" destOrd="0" parTransId="{BB778163-8E38-4870-81AB-0F6B08C41634}" sibTransId="{DF5F070F-7BFB-4BE8-B397-559112B1C46F}"/>
    <dgm:cxn modelId="{D65940FE-E61E-426E-B753-2BCAF38EC2B8}" srcId="{8453E5B3-C45E-49BC-A83D-6B21800E5495}" destId="{A7CCD3DD-A807-4A15-B1F1-F5E8BDBB53D1}" srcOrd="3" destOrd="0" parTransId="{855465B7-9C67-47B7-B65D-1C10E20C816C}" sibTransId="{80CD5492-9C0A-4D16-B033-413B596E1F83}"/>
    <dgm:cxn modelId="{4213FDC9-73C0-459D-96B8-EFF25EF90B3B}" type="presOf" srcId="{E7FA2F7F-F567-4A3B-B092-71D28D992EA6}" destId="{EE4E2347-82E4-43F1-9EAE-A9DCCDA2A6B0}" srcOrd="0" destOrd="0" presId="urn:microsoft.com/office/officeart/2005/8/layout/vList6"/>
    <dgm:cxn modelId="{E6FDDF2D-3E9C-457F-B757-2DB37496B378}" type="presOf" srcId="{38EB647D-58B6-4E16-A0E6-1C4A01625E1B}" destId="{9BCAA085-906D-4258-AE40-52FC5819092F}" srcOrd="0" destOrd="1" presId="urn:microsoft.com/office/officeart/2005/8/layout/vList6"/>
    <dgm:cxn modelId="{7E232666-EA54-4344-8496-C25DD3257CF4}" srcId="{E7FA2F7F-F567-4A3B-B092-71D28D992EA6}" destId="{6A60BF15-654F-4A9F-B35B-C5966D0BD7C0}" srcOrd="1" destOrd="0" parTransId="{87D8D105-8984-4FD6-AE84-2FCFA8EFD106}" sibTransId="{34C0FC23-724C-4503-AE2A-F40C6C4EFC9D}"/>
    <dgm:cxn modelId="{987384B5-566E-47A4-8BEF-0F2376F1A84D}" srcId="{66592AD1-5738-4014-A42A-FA552A2A0884}" destId="{E7FA2F7F-F567-4A3B-B092-71D28D992EA6}" srcOrd="0" destOrd="0" parTransId="{A444E157-46A4-4AA9-B1D0-D49C52D9A505}" sibTransId="{282C1763-B004-485B-B9BF-24B353FB165C}"/>
    <dgm:cxn modelId="{EBB4BCE2-454D-4C8D-AA4C-A397EBED6006}" type="presOf" srcId="{15DE0D77-B5F9-424E-BC91-DD3B63FF3E7F}" destId="{9BCAA085-906D-4258-AE40-52FC5819092F}" srcOrd="0" destOrd="0" presId="urn:microsoft.com/office/officeart/2005/8/layout/vList6"/>
    <dgm:cxn modelId="{1551C483-7ADC-40B4-ADC2-1031EF5CFBC8}" type="presOf" srcId="{6A60BF15-654F-4A9F-B35B-C5966D0BD7C0}" destId="{C6B8E563-D662-40E2-9ECF-885C81B3F8EB}" srcOrd="0" destOrd="1" presId="urn:microsoft.com/office/officeart/2005/8/layout/vList6"/>
    <dgm:cxn modelId="{B985FB0F-DE1D-4EFA-9D2F-0FF9E19B8716}" type="presOf" srcId="{8453E5B3-C45E-49BC-A83D-6B21800E5495}" destId="{CA1D6798-CDA6-458E-BF12-3BE8844398F1}" srcOrd="0" destOrd="0" presId="urn:microsoft.com/office/officeart/2005/8/layout/vList6"/>
    <dgm:cxn modelId="{D79E0B94-7EAC-4A44-870B-088D607DD2C1}" type="presOf" srcId="{DEEAC706-187E-428E-B4EC-34AA01E46DCD}" destId="{9BCAA085-906D-4258-AE40-52FC5819092F}" srcOrd="0" destOrd="2" presId="urn:microsoft.com/office/officeart/2005/8/layout/vList6"/>
    <dgm:cxn modelId="{07968F47-E264-4F53-8964-5AA3E422EBC0}" srcId="{66592AD1-5738-4014-A42A-FA552A2A0884}" destId="{8453E5B3-C45E-49BC-A83D-6B21800E5495}" srcOrd="1" destOrd="0" parTransId="{C6C0FD1D-457E-4030-8CA8-01FAFAE23203}" sibTransId="{F5023C8C-D99A-4289-8423-1C25B233C5F6}"/>
    <dgm:cxn modelId="{3D0403F9-C887-46A3-9FF9-5340E31B44BC}" srcId="{8453E5B3-C45E-49BC-A83D-6B21800E5495}" destId="{15DE0D77-B5F9-424E-BC91-DD3B63FF3E7F}" srcOrd="0" destOrd="0" parTransId="{0AF27916-9F86-4155-BABA-93145DE0145B}" sibTransId="{DF675CDE-2A62-4B27-8D5D-24B2E202A66F}"/>
    <dgm:cxn modelId="{3AF7C49C-F538-4A15-9CB9-8EEBABF1106F}" srcId="{E7FA2F7F-F567-4A3B-B092-71D28D992EA6}" destId="{B865E13C-919B-4B13-801D-BFED8DE9416F}" srcOrd="0" destOrd="0" parTransId="{75E9BAC0-1F62-4DAA-9955-8D6989A8BBD1}" sibTransId="{C7DB484A-4DA7-481C-97F3-E66E6CD7715A}"/>
    <dgm:cxn modelId="{05B2E473-4598-4C79-BF32-9F1AF4B25323}" srcId="{8453E5B3-C45E-49BC-A83D-6B21800E5495}" destId="{DEEAC706-187E-428E-B4EC-34AA01E46DCD}" srcOrd="2" destOrd="0" parTransId="{CFFCB081-6EAB-4CE5-ADDB-822C6A66D85C}" sibTransId="{0A388D99-245B-4ABF-9740-4613975A24E3}"/>
    <dgm:cxn modelId="{45C7ADC7-A436-4A43-BAFF-8E7ABFC3279B}" type="presParOf" srcId="{038123F9-E002-413D-BA00-61FB59B82C8F}" destId="{085A9842-AEDE-4C96-B512-6CE0FF970F6A}" srcOrd="0" destOrd="0" presId="urn:microsoft.com/office/officeart/2005/8/layout/vList6"/>
    <dgm:cxn modelId="{ADCC6959-0138-4BE8-A2B8-3E7A82008DDA}" type="presParOf" srcId="{085A9842-AEDE-4C96-B512-6CE0FF970F6A}" destId="{EE4E2347-82E4-43F1-9EAE-A9DCCDA2A6B0}" srcOrd="0" destOrd="0" presId="urn:microsoft.com/office/officeart/2005/8/layout/vList6"/>
    <dgm:cxn modelId="{4D3AD7B2-4DE1-49DE-9C47-1EF0AA4AFB76}" type="presParOf" srcId="{085A9842-AEDE-4C96-B512-6CE0FF970F6A}" destId="{C6B8E563-D662-40E2-9ECF-885C81B3F8EB}" srcOrd="1" destOrd="0" presId="urn:microsoft.com/office/officeart/2005/8/layout/vList6"/>
    <dgm:cxn modelId="{8253C5C8-85B9-4B10-8307-0D11900ECF7D}" type="presParOf" srcId="{038123F9-E002-413D-BA00-61FB59B82C8F}" destId="{30B369D0-536F-4B23-A748-4F53CC32C113}" srcOrd="1" destOrd="0" presId="urn:microsoft.com/office/officeart/2005/8/layout/vList6"/>
    <dgm:cxn modelId="{49B6B0DE-805A-45A6-912E-BFFEF19B39DD}" type="presParOf" srcId="{038123F9-E002-413D-BA00-61FB59B82C8F}" destId="{0F4B8806-4145-4D66-8C90-AA9B49BC9E28}" srcOrd="2" destOrd="0" presId="urn:microsoft.com/office/officeart/2005/8/layout/vList6"/>
    <dgm:cxn modelId="{BA5D2B62-EECF-4AC6-9410-A438D581F027}" type="presParOf" srcId="{0F4B8806-4145-4D66-8C90-AA9B49BC9E28}" destId="{CA1D6798-CDA6-458E-BF12-3BE8844398F1}" srcOrd="0" destOrd="0" presId="urn:microsoft.com/office/officeart/2005/8/layout/vList6"/>
    <dgm:cxn modelId="{05142836-8E87-494C-BF08-63DBCA53F82F}" type="presParOf" srcId="{0F4B8806-4145-4D66-8C90-AA9B49BC9E28}" destId="{9BCAA085-906D-4258-AE40-52FC581909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6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4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9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99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0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7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5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1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3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215D82-5A96-4A68-8845-9C78E6E5D3E1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DD7F2D-6CEC-40CD-B97A-D84C876D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78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k.com/club1939844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595" y="685799"/>
            <a:ext cx="8001000" cy="2971801"/>
          </a:xfrm>
        </p:spPr>
        <p:txBody>
          <a:bodyPr/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«Танцуют все»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0595" y="4219424"/>
            <a:ext cx="7530649" cy="19473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 хореограф коллектива «Современного танца» театра песни и танца «Сюрприз»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Бобровская Евгения Александровна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271" y="515861"/>
            <a:ext cx="11194369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>
              <a:lnSpc>
                <a:spcPct val="17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algn="ctr" fontAlgn="base">
              <a:lnSpc>
                <a:spcPct val="17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7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</a:t>
            </a:r>
          </a:p>
          <a:p>
            <a:pPr algn="ctr" fontAlgn="base">
              <a:lnSpc>
                <a:spcPct val="17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«Алтайский районный детско-юношеский центр»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3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098" y="225575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проекта «Танцуют – все!»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658" y="2040465"/>
            <a:ext cx="4679268" cy="4075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Массовость;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эстетической культуры обучающихся;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занятиям хореографией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83" y="1910442"/>
            <a:ext cx="6325278" cy="42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112" y="-278686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693" y="944637"/>
            <a:ext cx="9103636" cy="56754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70112" y="2292707"/>
            <a:ext cx="8534400" cy="3615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49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179616"/>
            <a:ext cx="10585309" cy="64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5"/>
          <a:stretch/>
        </p:blipFill>
        <p:spPr>
          <a:xfrm>
            <a:off x="74356" y="214143"/>
            <a:ext cx="4745294" cy="304323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12" y="214143"/>
            <a:ext cx="7051447" cy="5549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59" y="3469652"/>
            <a:ext cx="4670938" cy="32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-228599"/>
            <a:ext cx="5966790" cy="27376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и призовые места обучающихся на Международных, Всероссийских, краевых, окружных, муниципальных конкурсах. 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941" y="2572342"/>
            <a:ext cx="4461074" cy="38163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195943"/>
            <a:ext cx="6662057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-590855"/>
            <a:ext cx="12077699" cy="30891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Танец- это пульс, биение сердца, дыхание, ритм жизни, это выражение во времени и движении,  в  счастье, грусти, радости.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958" y="1812470"/>
            <a:ext cx="9300426" cy="4901410"/>
          </a:xfrm>
        </p:spPr>
      </p:pic>
    </p:spTree>
    <p:extLst>
      <p:ext uri="{BB962C8B-B14F-4D97-AF65-F5344CB8AC3E}">
        <p14:creationId xmlns:p14="http://schemas.microsoft.com/office/powerpoint/2010/main" val="409961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12" y="-394911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2" y="1691822"/>
            <a:ext cx="6825342" cy="51661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район, с.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Советская 97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МАОУ ДО АР ДЮЦ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dutz-altay.ru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контакте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vk.com/club193984461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(913) 36 4 -32-24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Bobrovskaya.3.6.1988@mail.ru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8" y="752928"/>
            <a:ext cx="5388428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3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84" y="359228"/>
            <a:ext cx="8534400" cy="119379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– это жизнь!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841" y="1553027"/>
            <a:ext cx="8160600" cy="4718956"/>
          </a:xfrm>
        </p:spPr>
      </p:pic>
    </p:spTree>
    <p:extLst>
      <p:ext uri="{BB962C8B-B14F-4D97-AF65-F5344CB8AC3E}">
        <p14:creationId xmlns:p14="http://schemas.microsoft.com/office/powerpoint/2010/main" val="231667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926" y="391885"/>
            <a:ext cx="10696802" cy="59943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танец - это общение с окружающим миром без помощи слов, это выражение души, отношения к себе и к другим. О таинствах  танца написано немало философами, искусствоведами, психологами.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Танец не есть удел лишь гениальных и избранных. Каждый ребёнок по своей природе талантлив. Постигая процесс жизни в искусстве, ребёнок осознаёт себя причастным к духовности детского  коллектива как единого целого.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Определённый музыкальный ритм создаёт взаимосвязь гармонии и целесообразности и воздействует на мироощущение ребёнка, созидая добро, которое многообразно и неисчерпаемо.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94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67" y="-476553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Танцуют все»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89545"/>
              </p:ext>
            </p:extLst>
          </p:nvPr>
        </p:nvGraphicFramePr>
        <p:xfrm>
          <a:off x="226785" y="456594"/>
          <a:ext cx="10321472" cy="640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11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655" y="685800"/>
            <a:ext cx="8534400" cy="853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841" y="1289957"/>
            <a:ext cx="8534400" cy="240695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творчестве и репертуаре коллектива;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искусства танца;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социально-коммуникативных компетенций;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выбора будущей профессии.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9680" y="3696910"/>
            <a:ext cx="8534400" cy="7511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4841" y="3696910"/>
            <a:ext cx="8534400" cy="261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педагоги МАОУ ДО АР ДЮЦ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2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498" y="310242"/>
            <a:ext cx="9227231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  в разновозрастном коллективе позволяет ещё более сплотить ряды участников театра.  Именно такие мероприятия учат младших участников коллектива целеустремлённости, ответственности, самостоятельности. А старших самоконтролю,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помощи младшим.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участников появляется чувство единого целого,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«как одна семья», что позволяет мне как руководителю решать ещё более сложные задачи в творческом плане, создавая танцевальные номера для участников разных возрастов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44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969" y="277585"/>
            <a:ext cx="8534400" cy="75111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 «Танцуют все!»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370" y="653142"/>
            <a:ext cx="9038999" cy="51924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Организационно – подготовительный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предполагаемых работ;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определение цели проекта;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средств реализации;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результата;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выполнения проекта.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52" y="431979"/>
            <a:ext cx="6301506" cy="21553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Основной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перспективы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проекта;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презентаций.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557" y="63374"/>
            <a:ext cx="5365687" cy="4024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3" y="2955954"/>
            <a:ext cx="6843739" cy="38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029" y="-440871"/>
            <a:ext cx="7022875" cy="370658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отчетном концерте                          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01" y="2759529"/>
            <a:ext cx="6021184" cy="3858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3613755"/>
            <a:ext cx="5428705" cy="30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163287"/>
            <a:ext cx="5428706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229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314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Сектор</vt:lpstr>
      <vt:lpstr>Проект  «Танцуют все»</vt:lpstr>
      <vt:lpstr>Танец – это жизнь!</vt:lpstr>
      <vt:lpstr>Презентация PowerPoint</vt:lpstr>
      <vt:lpstr>Проект  «Танцуют все»</vt:lpstr>
      <vt:lpstr>Ожидаемые результаты:</vt:lpstr>
      <vt:lpstr>Презентация PowerPoint</vt:lpstr>
      <vt:lpstr>ЭТАПЫ ПРОЕКТА «Танцуют все!»</vt:lpstr>
      <vt:lpstr>Презентация PowerPoint</vt:lpstr>
      <vt:lpstr>Презентация PowerPoint</vt:lpstr>
      <vt:lpstr>Показатели эффективности проекта «Танцуют – все!»</vt:lpstr>
      <vt:lpstr>Подведение итогов</vt:lpstr>
      <vt:lpstr>Презентация PowerPoint</vt:lpstr>
      <vt:lpstr>Презентация PowerPoint</vt:lpstr>
      <vt:lpstr>активное участие и призовые места обучающихся на Международных, Всероссийских, краевых, окружных, муниципальных конкурсах. </vt:lpstr>
      <vt:lpstr>Танец- это пульс, биение сердца, дыхание, ритм жизни, это выражение во времени и движении,  в  счастье, грусти, радости.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«Танцуют все»</dc:title>
  <dc:creator>Пользователь</dc:creator>
  <cp:lastModifiedBy>i</cp:lastModifiedBy>
  <cp:revision>17</cp:revision>
  <dcterms:created xsi:type="dcterms:W3CDTF">2020-10-01T17:55:36Z</dcterms:created>
  <dcterms:modified xsi:type="dcterms:W3CDTF">2020-10-05T12:49:45Z</dcterms:modified>
</cp:coreProperties>
</file>